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2"/>
  </p:notesMasterIdLst>
  <p:sldIdLst>
    <p:sldId id="506" r:id="rId2"/>
    <p:sldId id="299" r:id="rId3"/>
    <p:sldId id="480" r:id="rId4"/>
    <p:sldId id="485" r:id="rId5"/>
    <p:sldId id="507" r:id="rId6"/>
    <p:sldId id="508" r:id="rId7"/>
    <p:sldId id="343" r:id="rId8"/>
    <p:sldId id="452" r:id="rId9"/>
    <p:sldId id="470" r:id="rId10"/>
    <p:sldId id="509" r:id="rId11"/>
    <p:sldId id="500" r:id="rId12"/>
    <p:sldId id="510" r:id="rId13"/>
    <p:sldId id="511" r:id="rId14"/>
    <p:sldId id="512" r:id="rId15"/>
    <p:sldId id="499" r:id="rId16"/>
    <p:sldId id="513" r:id="rId17"/>
    <p:sldId id="514" r:id="rId18"/>
    <p:sldId id="515" r:id="rId19"/>
    <p:sldId id="516" r:id="rId20"/>
    <p:sldId id="51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4" d="100"/>
          <a:sy n="74" d="100"/>
        </p:scale>
        <p:origin x="184" y="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5A80-1C34-49DE-AC39-45F18F7F1C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86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98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754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980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79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ABF58-0BBF-4648-81E6-A38CB09D1C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964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0EC5A0-C5AA-4FB5-9B38-DAB770BC4D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321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755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E6EE-0FB9-46F9-ADAC-496C8C941F9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5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ED665-1336-4DDC-B02D-E925EAB6C7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27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D694-B9DB-467F-B78A-725EB8CEAC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02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F5A6B-0049-4188-AFB5-504BE2DC83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008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446A-162A-4129-88AB-3EBFDB8DFE5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2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BC87B-3292-4132-B25E-7BD2573ED9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853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9B095-7C3E-4959-AC75-045794DDD9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85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072EA-11A4-4848-A2B5-54640B99553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46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B85911F-8F8D-4322-A7B0-2D1511DF73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602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media" Target="../media/media1.wav"/><Relationship Id="rId7" Type="http://schemas.openxmlformats.org/officeDocument/2006/relationships/image" Target="../media/image6.jpe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audio" Target="../media/media1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81000"/>
            <a:ext cx="625475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969126" y="-21166"/>
            <a:ext cx="4127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7296133" y="5651500"/>
            <a:ext cx="4514867" cy="74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4000" b="1">
                <a:solidFill>
                  <a:srgbClr val="C0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Vũ Kim Dung</a:t>
            </a:r>
            <a:endParaRPr lang="en-US" altLang="en-US" sz="3111" b="1" dirty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0" y="4143376"/>
            <a:ext cx="657931" cy="134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969126" y="3270250"/>
            <a:ext cx="4365624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56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1" y="-56445"/>
            <a:ext cx="11599747" cy="69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936626" y="2238376"/>
            <a:ext cx="476250" cy="4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7876" y="3508376"/>
            <a:ext cx="723194" cy="8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777876" y="4937126"/>
            <a:ext cx="645583" cy="82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8" descr="Hình ảnh Loa Vector Biểu Tượng Nền Trắng, Lớn, Giọng Nói, Diễn Giả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1719" r="10938" b="10938"/>
          <a:stretch>
            <a:fillRect/>
          </a:stretch>
        </p:blipFill>
        <p:spPr bwMode="auto">
          <a:xfrm>
            <a:off x="857251" y="6445251"/>
            <a:ext cx="476250" cy="46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5511" y="-1138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4111626" y="730251"/>
            <a:ext cx="3889374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56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889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682876" y="1524000"/>
            <a:ext cx="6588124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89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2238376"/>
            <a:ext cx="8572500" cy="349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60376" y="-206374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6" y="889000"/>
            <a:ext cx="11033124" cy="468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6311" y="-20637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2876" y="1285876"/>
            <a:ext cx="9382356" cy="20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714750" y="571500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r="40234" b="36028"/>
          <a:stretch>
            <a:fillRect/>
          </a:stretch>
        </p:blipFill>
        <p:spPr bwMode="auto">
          <a:xfrm>
            <a:off x="2603475" y="3508375"/>
            <a:ext cx="6889756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328084" y="333376"/>
            <a:ext cx="11863917" cy="54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603500" y="-206375"/>
            <a:ext cx="6905626" cy="81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44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670528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6" y="5651501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681" y="5591528"/>
            <a:ext cx="802569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1" y="565150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1" y="2635251"/>
            <a:ext cx="802570" cy="101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670654" y="2758722"/>
            <a:ext cx="793750" cy="92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953501" y="271462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6413501" y="5730876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38501" y="5720293"/>
            <a:ext cx="793750" cy="926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937250" y="2709334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10858500" y="2714626"/>
            <a:ext cx="1031876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905376" y="5720293"/>
            <a:ext cx="1031874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9917" y="-86430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51001" y="2476500"/>
            <a:ext cx="8505513" cy="17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333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333" b="1">
                <a:solidFill>
                  <a:srgbClr val="0000FF"/>
                </a:solidFill>
                <a:cs typeface="Times New Roman" panose="02020603050405020304" pitchFamily="18" charset="0"/>
              </a:rPr>
              <a:t>KẾT HỢP BỘ GÕ CƠ THỂ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476626" y="1047750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0000"/>
                </a:solidFill>
              </a:rPr>
              <a:t>BAN NHẠC ĐÔ-RÊ-MI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60376" y="-206374"/>
            <a:ext cx="4762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111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6392" name="Picture 3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9"/>
          <a:stretch>
            <a:fillRect/>
          </a:stretch>
        </p:blipFill>
        <p:spPr bwMode="auto">
          <a:xfrm>
            <a:off x="495654" y="730250"/>
            <a:ext cx="11200694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6311" y="-20637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704042" y="851959"/>
            <a:ext cx="6588124" cy="15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56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111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444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730376" y="3349626"/>
            <a:ext cx="8689603" cy="16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89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889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815414" y="-301625"/>
            <a:ext cx="5439337" cy="94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22" b="1" dirty="0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3111" b="1" dirty="0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60376" y="1047750"/>
            <a:ext cx="11112500" cy="436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6329" y="-165805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68500" y="2873376"/>
            <a:ext cx="7800192" cy="176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333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5333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704042" y="571500"/>
            <a:ext cx="6588124" cy="15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56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111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444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191001" y="571501"/>
            <a:ext cx="3869972" cy="98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56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54126" y="1841500"/>
            <a:ext cx="10001250" cy="202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667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10667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60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7333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12750"/>
            <a:ext cx="580320" cy="11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810778">
            <a:off x="6876521" y="4752799"/>
            <a:ext cx="1171222" cy="85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95400" y="-169263"/>
            <a:ext cx="6588126" cy="94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222" b="1" dirty="0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3111" b="1" dirty="0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60376" y="1047750"/>
            <a:ext cx="11112500" cy="4365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2963" y="3090333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2476500"/>
            <a:ext cx="405694" cy="33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591264" y="781798"/>
            <a:ext cx="1183040" cy="9046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865313" y="5675313"/>
            <a:ext cx="1031874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8056563" y="983369"/>
            <a:ext cx="1031874" cy="19050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59143" y="6216449"/>
            <a:ext cx="6762798" cy="707333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vi-VN" sz="2000"/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/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0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3111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3111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11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111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11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111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111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311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63947" y="-142900"/>
            <a:ext cx="10915688" cy="103188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0000" tIns="40000" rIns="40000" bIns="40000" anchor="ctr"/>
          <a:lstStyle/>
          <a:p>
            <a:pPr>
              <a:defRPr/>
            </a:pPr>
            <a:endParaRPr lang="en-US" sz="4444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714500" y="6117167"/>
            <a:ext cx="1322917" cy="1033639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 sz="2000"/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 sz="2000"/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vi-VN" sz="2000"/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2000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13"/>
              <a:ext cx="395" cy="991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vi-VN" sz="2000"/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174751" y="0"/>
            <a:ext cx="10121194" cy="6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556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714501" y="996598"/>
            <a:ext cx="9048750" cy="49724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2000251" y="1056570"/>
            <a:ext cx="8477250" cy="4674306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 sz="20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US" sz="2000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5431" y="-541514"/>
            <a:ext cx="407458" cy="33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/>
          </a:p>
        </p:txBody>
      </p:sp>
      <p:sp>
        <p:nvSpPr>
          <p:cNvPr id="104" name="Rectangle 103"/>
          <p:cNvSpPr/>
          <p:nvPr/>
        </p:nvSpPr>
        <p:spPr>
          <a:xfrm>
            <a:off x="3794126" y="2397126"/>
            <a:ext cx="60325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sp>
        <p:nvSpPr>
          <p:cNvPr id="105" name="Rectangle 104"/>
          <p:cNvSpPr/>
          <p:nvPr/>
        </p:nvSpPr>
        <p:spPr>
          <a:xfrm>
            <a:off x="2682876" y="4540250"/>
            <a:ext cx="7302500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9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2127250" y="1365251"/>
            <a:ext cx="8330848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9760" y="1719792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60376" y="541515"/>
            <a:ext cx="11350624" cy="605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60376" y="730250"/>
            <a:ext cx="2857500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2667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60376" y="1656292"/>
            <a:ext cx="2936874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2667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5222876" y="-134055"/>
            <a:ext cx="1619250" cy="675429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defRPr/>
            </a:pPr>
            <a:r>
              <a:rPr lang="en-US" altLang="en-US" sz="3556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809751" y="1180042"/>
            <a:ext cx="460375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3111" b="1">
                <a:solidFill>
                  <a:prstClr val="black"/>
                </a:solidFill>
              </a:rPr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12876" y="2159001"/>
            <a:ext cx="5397500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3111" b="1">
                <a:solidFill>
                  <a:prstClr val="black"/>
                </a:solidFill>
              </a:rPr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62139" y="2725209"/>
            <a:ext cx="3490737" cy="53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2667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333500" y="3190876"/>
            <a:ext cx="5476876" cy="6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07995">
              <a:spcBef>
                <a:spcPct val="50000"/>
              </a:spcBef>
              <a:defRPr/>
            </a:pPr>
            <a:r>
              <a:rPr lang="en-US" altLang="en-US" sz="3111" b="1">
                <a:solidFill>
                  <a:prstClr val="black"/>
                </a:solidFill>
              </a:rPr>
              <a:t>TO – NHỎ, CAO – THẤP</a:t>
            </a:r>
          </a:p>
        </p:txBody>
      </p:sp>
    </p:spTree>
    <p:extLst>
      <p:ext uri="{BB962C8B-B14F-4D97-AF65-F5344CB8AC3E}">
        <p14:creationId xmlns:p14="http://schemas.microsoft.com/office/powerpoint/2010/main" val="1472300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60376" y="730251"/>
            <a:ext cx="11350624" cy="521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857250" y="809626"/>
            <a:ext cx="31750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333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444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174750" y="1603376"/>
            <a:ext cx="6032500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89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52876" y="2317751"/>
            <a:ext cx="2778124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91391"/>
            <a:ext cx="11519738" cy="70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5511" y="-1138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7616472" y="4598460"/>
            <a:ext cx="2753431" cy="189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81" y="4790723"/>
            <a:ext cx="3014486" cy="161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09751" y="2079626"/>
            <a:ext cx="8413750" cy="20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BỘ GÕ CƠ THỂ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Học hát\Lớp 1 thân yêu\bộ gõ cơ th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6" y="-381000"/>
            <a:ext cx="98425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511" y="-1138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05000" y="2635251"/>
            <a:ext cx="8331556" cy="200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HÁT THEO SẮC THÁI</a:t>
            </a:r>
          </a:p>
          <a:p>
            <a:pPr eaLnBrk="1" hangingPunct="1"/>
            <a:r>
              <a:rPr lang="en-US" altLang="en-US" sz="6111" b="1">
                <a:solidFill>
                  <a:srgbClr val="0000FF"/>
                </a:solidFill>
                <a:cs typeface="Times New Roman" panose="02020603050405020304" pitchFamily="18" charset="0"/>
              </a:rPr>
              <a:t>TO – NHỎ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7144</TotalTime>
  <Words>189</Words>
  <Application>Microsoft Office PowerPoint</Application>
  <PresentationFormat>Widescreen</PresentationFormat>
  <Paragraphs>46</Paragraphs>
  <Slides>20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Constantia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Hello</cp:lastModifiedBy>
  <cp:revision>601</cp:revision>
  <dcterms:created xsi:type="dcterms:W3CDTF">2010-04-30T18:19:48Z</dcterms:created>
  <dcterms:modified xsi:type="dcterms:W3CDTF">2024-11-25T08:16:23Z</dcterms:modified>
</cp:coreProperties>
</file>