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386" r:id="rId2"/>
    <p:sldId id="375" r:id="rId3"/>
    <p:sldId id="384" r:id="rId4"/>
    <p:sldId id="385" r:id="rId5"/>
    <p:sldId id="393" r:id="rId6"/>
    <p:sldId id="394" r:id="rId7"/>
    <p:sldId id="39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5D3"/>
    <a:srgbClr val="00182A"/>
    <a:srgbClr val="FC1CDC"/>
    <a:srgbClr val="5C0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f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39543" cy="6753497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139543" y="-2"/>
            <a:ext cx="6052457" cy="675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62" y="4284617"/>
            <a:ext cx="2976134" cy="2217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631475" cy="10285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32716" y="404620"/>
            <a:ext cx="155299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0018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11 </a:t>
            </a:r>
            <a:endParaRPr lang="en-US" sz="2800" b="1" dirty="0">
              <a:solidFill>
                <a:srgbClr val="00182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95460" y="1203602"/>
            <a:ext cx="671910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0018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HÁT: BAY VÀO TƯƠNG LAI</a:t>
            </a:r>
            <a:endParaRPr lang="en-US" sz="2800" dirty="0">
              <a:solidFill>
                <a:srgbClr val="00182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4378" y="2117401"/>
            <a:ext cx="893064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00182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 BÀI: ĐƯỜNG ĐẾN TRƯỜNG VUI LẮM</a:t>
            </a:r>
            <a:endParaRPr lang="en-US" sz="2800" dirty="0">
              <a:solidFill>
                <a:srgbClr val="00182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78454"/>
      </p:ext>
    </p:extLst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8"/>
            <a:ext cx="2772229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823" y="19048"/>
            <a:ext cx="1464177" cy="27656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8" y="4566189"/>
            <a:ext cx="3251200" cy="21176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6" y="3988820"/>
            <a:ext cx="907469" cy="725975"/>
          </a:xfrm>
          <a:prstGeom prst="rect">
            <a:avLst/>
          </a:prstGeom>
        </p:spPr>
      </p:pic>
      <p:sp>
        <p:nvSpPr>
          <p:cNvPr id="6" name="AutoShape 4" descr="NGUYỄN VĂN H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67522" y="2102294"/>
            <a:ext cx="1588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nhẩm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90" y="160338"/>
            <a:ext cx="6046586" cy="67167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814" y="55097"/>
            <a:ext cx="6245993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15000"/>
              </a:lnSpc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Ôn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hát: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 vào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tương lai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3052" y="129948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Bay vào tương lai karaoke II Âm nhạc lớp 5 Sách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30810" y="3083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07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82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8"/>
            <a:ext cx="2772229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8" y="4566189"/>
            <a:ext cx="3251200" cy="21176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6" y="3988820"/>
            <a:ext cx="907469" cy="725975"/>
          </a:xfrm>
          <a:prstGeom prst="rect">
            <a:avLst/>
          </a:prstGeom>
        </p:spPr>
      </p:pic>
      <p:sp>
        <p:nvSpPr>
          <p:cNvPr id="6" name="AutoShape 4" descr="NGUYỄN VĂN H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2249" y="160338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90" y="160338"/>
            <a:ext cx="6046586" cy="6716709"/>
          </a:xfrm>
          <a:prstGeom prst="rect">
            <a:avLst/>
          </a:prstGeom>
        </p:spPr>
      </p:pic>
      <p:pic>
        <p:nvPicPr>
          <p:cNvPr id="9" name="Bay vào tương lai karaoke II Âm nhạc lớp 5 Sách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09233" y="2479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649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8"/>
            <a:ext cx="2772229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6" y="3988820"/>
            <a:ext cx="907469" cy="725975"/>
          </a:xfrm>
          <a:prstGeom prst="rect">
            <a:avLst/>
          </a:prstGeom>
        </p:spPr>
      </p:pic>
      <p:sp>
        <p:nvSpPr>
          <p:cNvPr id="6" name="AutoShape 4" descr="NGUYỄN VĂN H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37" y="160338"/>
            <a:ext cx="7953829" cy="6224065"/>
          </a:xfrm>
          <a:prstGeom prst="rect">
            <a:avLst/>
          </a:prstGeom>
        </p:spPr>
      </p:pic>
      <p:pic>
        <p:nvPicPr>
          <p:cNvPr id="7" name="Bay vào tương lai karaoke II Âm nhạc lớp 5 Sách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587" y="716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35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47214" y="730489"/>
            <a:ext cx="4181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8" y="71955"/>
            <a:ext cx="2313437" cy="10287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1969" y="25507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460467"/>
            <a:ext cx="7328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Lưu Hà An được biết đến nhiều với vai trò là người sáng tác những bài hát trong các chương trình giải trí của Đài Truyền hình Việt Nam.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645"/>
            <a:ext cx="12160514" cy="27673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55" y="2632939"/>
            <a:ext cx="3056621" cy="1833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00" y="16888"/>
            <a:ext cx="4885714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64619"/>
      </p:ext>
    </p:extLst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ưu Hà An - Tin tức mới nhất 24h qua - Báo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7975" y="297983"/>
            <a:ext cx="1619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lời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41" y="7937"/>
            <a:ext cx="9828373" cy="40827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645"/>
            <a:ext cx="12160514" cy="276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15556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ưu Hà An - Tin tức mới nhất 24h qua - Báo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645"/>
            <a:ext cx="12160514" cy="2767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520" y="113695"/>
            <a:ext cx="534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lần 2 vận động trái phải theo nhịp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854339"/>
            <a:ext cx="7119225" cy="2957327"/>
          </a:xfrm>
          <a:prstGeom prst="rect">
            <a:avLst/>
          </a:prstGeom>
        </p:spPr>
      </p:pic>
      <p:pic>
        <p:nvPicPr>
          <p:cNvPr id="3" name="Đường đến trường vui lắm Lia Mas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0657" y="420086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00" y="16888"/>
            <a:ext cx="4885714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535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83</Words>
  <Application>Microsoft Office PowerPoint</Application>
  <PresentationFormat>Widescreen</PresentationFormat>
  <Paragraphs>12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Tahoma</vt:lpstr>
      <vt:lpstr>Times New Roman</vt:lpstr>
      <vt:lpstr>Wingdings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184</cp:revision>
  <dcterms:created xsi:type="dcterms:W3CDTF">2022-07-19T08:03:09Z</dcterms:created>
  <dcterms:modified xsi:type="dcterms:W3CDTF">2025-11-26T05:26:19Z</dcterms:modified>
</cp:coreProperties>
</file>