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10" r:id="rId5"/>
  </p:sldMasterIdLst>
  <p:sldIdLst>
    <p:sldId id="257" r:id="rId6"/>
    <p:sldId id="273" r:id="rId7"/>
    <p:sldId id="483" r:id="rId8"/>
    <p:sldId id="503" r:id="rId9"/>
    <p:sldId id="506" r:id="rId10"/>
    <p:sldId id="525" r:id="rId11"/>
    <p:sldId id="277" r:id="rId12"/>
    <p:sldId id="516" r:id="rId13"/>
    <p:sldId id="259" r:id="rId14"/>
    <p:sldId id="260" r:id="rId15"/>
    <p:sldId id="479" r:id="rId16"/>
    <p:sldId id="520" r:id="rId17"/>
    <p:sldId id="526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5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2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59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89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7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5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93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14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70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00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6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3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6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9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5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8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14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2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2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599"/>
          </a:xfrm>
        </p:spPr>
        <p:txBody>
          <a:bodyPr anchor="b"/>
          <a:lstStyle>
            <a:lvl1pPr algn="ctr"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6193" indent="0" algn="ctr">
              <a:buNone/>
              <a:defRPr sz="2083"/>
            </a:lvl2pPr>
            <a:lvl3pPr marL="952386" indent="0" algn="ctr">
              <a:buNone/>
              <a:defRPr sz="1833"/>
            </a:lvl3pPr>
            <a:lvl4pPr marL="1428579" indent="0" algn="ctr">
              <a:buNone/>
              <a:defRPr sz="1667"/>
            </a:lvl4pPr>
            <a:lvl5pPr marL="1904771" indent="0" algn="ctr">
              <a:buNone/>
              <a:defRPr sz="1667"/>
            </a:lvl5pPr>
            <a:lvl6pPr marL="2380964" indent="0" algn="ctr">
              <a:buNone/>
              <a:defRPr sz="1667"/>
            </a:lvl6pPr>
            <a:lvl7pPr marL="2857157" indent="0" algn="ctr">
              <a:buNone/>
              <a:defRPr sz="1667"/>
            </a:lvl7pPr>
            <a:lvl8pPr marL="3333350" indent="0" algn="ctr">
              <a:buNone/>
              <a:defRPr sz="1667"/>
            </a:lvl8pPr>
            <a:lvl9pPr marL="3809543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3D19-B8E4-40BF-9A37-C7A859EF7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4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63FD-F52E-4A76-AAD5-9A42E2EF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42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8"/>
          </a:xfrm>
        </p:spPr>
        <p:txBody>
          <a:bodyPr/>
          <a:lstStyle>
            <a:lvl1pPr marL="0" indent="0">
              <a:buNone/>
              <a:defRPr sz="2500"/>
            </a:lvl1pPr>
            <a:lvl2pPr marL="476193" indent="0">
              <a:buNone/>
              <a:defRPr sz="2083"/>
            </a:lvl2pPr>
            <a:lvl3pPr marL="952386" indent="0">
              <a:buNone/>
              <a:defRPr sz="1833"/>
            </a:lvl3pPr>
            <a:lvl4pPr marL="1428579" indent="0">
              <a:buNone/>
              <a:defRPr sz="1667"/>
            </a:lvl4pPr>
            <a:lvl5pPr marL="1904771" indent="0">
              <a:buNone/>
              <a:defRPr sz="1667"/>
            </a:lvl5pPr>
            <a:lvl6pPr marL="2380964" indent="0">
              <a:buNone/>
              <a:defRPr sz="1667"/>
            </a:lvl6pPr>
            <a:lvl7pPr marL="2857157" indent="0">
              <a:buNone/>
              <a:defRPr sz="1667"/>
            </a:lvl7pPr>
            <a:lvl8pPr marL="3333350" indent="0">
              <a:buNone/>
              <a:defRPr sz="1667"/>
            </a:lvl8pPr>
            <a:lvl9pPr marL="3809543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339B-9AA4-495E-ACA3-748319B9C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EAA-81AB-4331-8F4A-B4D3EEA9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88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681163"/>
            <a:ext cx="3868737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193" indent="0">
              <a:buNone/>
              <a:defRPr sz="2083" b="1"/>
            </a:lvl2pPr>
            <a:lvl3pPr marL="952386" indent="0">
              <a:buNone/>
              <a:defRPr sz="1833" b="1"/>
            </a:lvl3pPr>
            <a:lvl4pPr marL="1428579" indent="0">
              <a:buNone/>
              <a:defRPr sz="1667" b="1"/>
            </a:lvl4pPr>
            <a:lvl5pPr marL="1904771" indent="0">
              <a:buNone/>
              <a:defRPr sz="1667" b="1"/>
            </a:lvl5pPr>
            <a:lvl6pPr marL="2380964" indent="0">
              <a:buNone/>
              <a:defRPr sz="1667" b="1"/>
            </a:lvl6pPr>
            <a:lvl7pPr marL="2857157" indent="0">
              <a:buNone/>
              <a:defRPr sz="1667" b="1"/>
            </a:lvl7pPr>
            <a:lvl8pPr marL="3333350" indent="0">
              <a:buNone/>
              <a:defRPr sz="1667" b="1"/>
            </a:lvl8pPr>
            <a:lvl9pPr marL="3809543" indent="0">
              <a:buNone/>
              <a:defRPr sz="1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16FB-E161-4718-A96E-A6978DEB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88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943C9-C416-4F2F-B886-FA42F9E95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659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30DF2-898E-4BBD-8AFD-D100BDEC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95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>
              <a:defRPr sz="3333"/>
            </a:lvl1pPr>
            <a:lvl2pPr>
              <a:defRPr sz="2917"/>
            </a:lvl2pPr>
            <a:lvl3pPr>
              <a:defRPr sz="2500"/>
            </a:lvl3pPr>
            <a:lvl4pPr>
              <a:defRPr sz="2083"/>
            </a:lvl4pPr>
            <a:lvl5pPr>
              <a:defRPr sz="2083"/>
            </a:lvl5pPr>
            <a:lvl6pPr>
              <a:defRPr sz="2083"/>
            </a:lvl6pPr>
            <a:lvl7pPr>
              <a:defRPr sz="2083"/>
            </a:lvl7pPr>
            <a:lvl8pPr>
              <a:defRPr sz="2083"/>
            </a:lvl8pPr>
            <a:lvl9pPr>
              <a:defRPr sz="2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E85C-AC78-426A-AE8E-BCBBCEBD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0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199"/>
            <a:ext cx="2949575" cy="1600200"/>
          </a:xfrm>
        </p:spPr>
        <p:txBody>
          <a:bodyPr anchor="b"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8"/>
            <a:ext cx="4629150" cy="4873626"/>
          </a:xfrm>
        </p:spPr>
        <p:txBody>
          <a:bodyPr/>
          <a:lstStyle>
            <a:lvl1pPr marL="0" indent="0">
              <a:buNone/>
              <a:defRPr sz="3333"/>
            </a:lvl1pPr>
            <a:lvl2pPr marL="476193" indent="0">
              <a:buNone/>
              <a:defRPr sz="2917"/>
            </a:lvl2pPr>
            <a:lvl3pPr marL="952386" indent="0">
              <a:buNone/>
              <a:defRPr sz="2500"/>
            </a:lvl3pPr>
            <a:lvl4pPr marL="1428579" indent="0">
              <a:buNone/>
              <a:defRPr sz="2083"/>
            </a:lvl4pPr>
            <a:lvl5pPr marL="1904771" indent="0">
              <a:buNone/>
              <a:defRPr sz="2083"/>
            </a:lvl5pPr>
            <a:lvl6pPr marL="2380964" indent="0">
              <a:buNone/>
              <a:defRPr sz="2083"/>
            </a:lvl6pPr>
            <a:lvl7pPr marL="2857157" indent="0">
              <a:buNone/>
              <a:defRPr sz="2083"/>
            </a:lvl7pPr>
            <a:lvl8pPr marL="3333350" indent="0">
              <a:buNone/>
              <a:defRPr sz="2083"/>
            </a:lvl8pPr>
            <a:lvl9pPr marL="3809543" indent="0">
              <a:buNone/>
              <a:defRPr sz="208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3"/>
            <a:ext cx="2949575" cy="3811588"/>
          </a:xfrm>
        </p:spPr>
        <p:txBody>
          <a:bodyPr/>
          <a:lstStyle>
            <a:lvl1pPr marL="0" indent="0">
              <a:buNone/>
              <a:defRPr sz="1667"/>
            </a:lvl1pPr>
            <a:lvl2pPr marL="476193" indent="0">
              <a:buNone/>
              <a:defRPr sz="1417"/>
            </a:lvl2pPr>
            <a:lvl3pPr marL="952386" indent="0">
              <a:buNone/>
              <a:defRPr sz="1250"/>
            </a:lvl3pPr>
            <a:lvl4pPr marL="1428579" indent="0">
              <a:buNone/>
              <a:defRPr sz="1000"/>
            </a:lvl4pPr>
            <a:lvl5pPr marL="1904771" indent="0">
              <a:buNone/>
              <a:defRPr sz="1000"/>
            </a:lvl5pPr>
            <a:lvl6pPr marL="2380964" indent="0">
              <a:buNone/>
              <a:defRPr sz="1000"/>
            </a:lvl6pPr>
            <a:lvl7pPr marL="2857157" indent="0">
              <a:buNone/>
              <a:defRPr sz="1000"/>
            </a:lvl7pPr>
            <a:lvl8pPr marL="3333350" indent="0">
              <a:buNone/>
              <a:defRPr sz="1000"/>
            </a:lvl8pPr>
            <a:lvl9pPr marL="380954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9F83-AF3A-4CEA-A158-F97D5985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3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D3F22-C416-4694-A207-97D7EB28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1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0714-4457-44C7-82D6-011AFD68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0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753B-CA0F-4262-BF9D-562D3A840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4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FC2E-508F-471D-B431-4763BD8E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9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D55A7-BC86-4C14-AB04-7BDBA57FC3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F75E-A33D-4136-8EE3-CCB2F36E4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29" y="274638"/>
            <a:ext cx="822854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29" y="1600201"/>
            <a:ext cx="82285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29" y="6245225"/>
            <a:ext cx="2894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17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729" y="6245225"/>
            <a:ext cx="2132542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7">
                <a:latin typeface="Arial" charset="0"/>
              </a:defRPr>
            </a:lvl1pPr>
          </a:lstStyle>
          <a:p>
            <a:pPr>
              <a:defRPr/>
            </a:pPr>
            <a:fld id="{1C8DC88B-81B1-4B93-9145-1164749CC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7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8077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83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5pPr>
      <a:lvl6pPr marL="476193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6pPr>
      <a:lvl7pPr marL="952386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7pPr>
      <a:lvl8pPr marL="1428579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8pPr>
      <a:lvl9pPr marL="1904771" algn="ctr" rtl="0" fontAlgn="base">
        <a:spcBef>
          <a:spcPct val="0"/>
        </a:spcBef>
        <a:spcAft>
          <a:spcPct val="0"/>
        </a:spcAft>
        <a:defRPr sz="4583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55851" indent="-355851" algn="l" rtl="0" eaLnBrk="0" fontAlgn="base" hangingPunct="0">
        <a:spcBef>
          <a:spcPct val="20000"/>
        </a:spcBef>
        <a:spcAft>
          <a:spcPct val="0"/>
        </a:spcAft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2552" indent="-296321" algn="l" rtl="0" eaLnBrk="0" fontAlgn="base" hangingPunct="0">
        <a:spcBef>
          <a:spcPct val="20000"/>
        </a:spcBef>
        <a:spcAft>
          <a:spcPct val="0"/>
        </a:spcAft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9255" indent="-236793" algn="l" rtl="0" eaLnBrk="0" fontAlgn="base" hangingPunct="0">
        <a:spcBef>
          <a:spcPct val="20000"/>
        </a:spcBef>
        <a:spcAft>
          <a:spcPct val="0"/>
        </a:spcAft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486" indent="-236793" algn="l" rtl="0" eaLnBrk="0" fontAlgn="base" hangingPunct="0">
        <a:spcBef>
          <a:spcPct val="20000"/>
        </a:spcBef>
        <a:spcAft>
          <a:spcPct val="0"/>
        </a:spcAft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41717" indent="-236793" algn="l" rtl="0" eaLnBrk="0" fontAlgn="base" hangingPunct="0">
        <a:spcBef>
          <a:spcPct val="20000"/>
        </a:spcBef>
        <a:spcAft>
          <a:spcPct val="0"/>
        </a:spcAft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19061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3095254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571446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4047639" indent="-238096" algn="l" defTabSz="952386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619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52386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8579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904771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80964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57157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33350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809543" algn="l" defTabSz="952386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png"/><Relationship Id="rId5" Type="http://schemas.openxmlformats.org/officeDocument/2006/relationships/image" Target="../media/image31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1" y="6237318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64" y="1772822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52575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HS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tay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Đô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-mi-sol-la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endParaRPr lang="en-US" sz="36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5564783"/>
            <a:ext cx="4469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Ôn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ký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</a:rPr>
              <a:t>tay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120" y="1722978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7495DA-3A36-4844-BB4B-52A61D3592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57" y="3087177"/>
            <a:ext cx="1152525" cy="2288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8FE290-43E4-4E46-97C9-18A3A7545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9859" y="2708920"/>
            <a:ext cx="1366572" cy="23676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2491EA-7D65-4BE2-AD63-33FDB936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273" y="2203066"/>
            <a:ext cx="1287315" cy="2367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FBED19-6378-4CC6-9C4C-C094BF93EC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958" y="2359174"/>
            <a:ext cx="1287315" cy="2211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A79080-B7DD-4935-9776-E86CF0D33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34" y="2492896"/>
            <a:ext cx="1366572" cy="230506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136AF7-27F0-4228-88A1-CFDB7B640A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8093" y="1418023"/>
            <a:ext cx="1114425" cy="28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DOC NHAC 2 - Part.mp3">
            <a:hlinkClick r:id="" action="ppaction://media"/>
            <a:extLst>
              <a:ext uri="{FF2B5EF4-FFF2-40B4-BE49-F238E27FC236}">
                <a16:creationId xmlns:a16="http://schemas.microsoft.com/office/drawing/2014/main" id="{7AA9F5E9-00AA-46F8-A10A-42F36AEBA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794" y="23376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53BF7-0A0F-4245-B15D-E627A0AE1F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7012"/>
            <a:ext cx="8424936" cy="4552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-17938"/>
            <a:ext cx="9144000" cy="68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280920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87" y="2953227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9" y="2949641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6" y="2949641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63" y="2958624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1" y="4811375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0" y="4811375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56" y="4815001"/>
            <a:ext cx="48021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63" y="4858964"/>
            <a:ext cx="480219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OC NHAC 2 - Part.mp3">
            <a:hlinkClick r:id="" action="ppaction://media"/>
            <a:extLst>
              <a:ext uri="{FF2B5EF4-FFF2-40B4-BE49-F238E27FC236}">
                <a16:creationId xmlns:a16="http://schemas.microsoft.com/office/drawing/2014/main" id="{9638E310-5CFC-47BD-9C94-FC8A74378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8768" y="134076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56C414-F1E0-4A2E-A401-1F5605C26C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7"/>
          <a:stretch/>
        </p:blipFill>
        <p:spPr>
          <a:xfrm>
            <a:off x="530002" y="1514401"/>
            <a:ext cx="8208912" cy="4017233"/>
          </a:xfrm>
          <a:prstGeom prst="rect">
            <a:avLst/>
          </a:prstGeom>
        </p:spPr>
      </p:pic>
      <p:pic>
        <p:nvPicPr>
          <p:cNvPr id="8" name="DOC NHAC 2 - Part.mp3">
            <a:hlinkClick r:id="" action="ppaction://media"/>
            <a:extLst>
              <a:ext uri="{FF2B5EF4-FFF2-40B4-BE49-F238E27FC236}">
                <a16:creationId xmlns:a16="http://schemas.microsoft.com/office/drawing/2014/main" id="{EADF1D9D-3CB2-463B-B0A3-17238348D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728" y="1355997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6BF36-840B-4088-8748-32CD5455941F}"/>
              </a:ext>
            </a:extLst>
          </p:cNvPr>
          <p:cNvSpPr txBox="1"/>
          <p:nvPr/>
        </p:nvSpPr>
        <p:spPr>
          <a:xfrm>
            <a:off x="2699792" y="105273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nhạc kết hợp vận động cơ thể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05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959" y="1412776"/>
            <a:ext cx="7369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hát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Hai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ngoan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kết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vận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phụ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hoạ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endParaRPr lang="en-US" sz="3200" dirty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277035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/>
            <a:r>
              <a:rPr lang="en-US" sz="2400" b="1">
                <a:solidFill>
                  <a:prstClr val="black"/>
                </a:solidFill>
                <a:latin typeface="Times New Roman"/>
                <a:ea typeface="Arial"/>
              </a:rPr>
              <a:t>2. Vận dụng – Sáng tạo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0792" y="8293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613" y="18864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1610" indent="-180340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  <a:cs typeface="Arial"/>
              </a:rPr>
              <a:t>– Hát và thể hiện bài hát Học sinh lớp hai chăm ngoan với nhịp độ nhanh – chậm theo ý thích:</a:t>
            </a:r>
            <a:endParaRPr lang="en-US" sz="3200"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5858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1: Em là học sinh lớp 2 , em là một cậu con trai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1606" y="1265858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8038" y="2107580"/>
            <a:ext cx="38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2: Em là học lớp 2, em là một cô bé gai 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3383" y="2107580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8011" y="2884296"/>
            <a:ext cx="3887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3: Ai là học sinh lớp 2 chăm ngoan học giỏi mới tài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3383" y="3007407"/>
            <a:ext cx="2829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nhanh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047" y="3715293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400" i="1">
                <a:solidFill>
                  <a:srgbClr val="FF0000"/>
                </a:solidFill>
                <a:latin typeface="Times New Roman"/>
                <a:ea typeface="Times New Roman"/>
              </a:rPr>
              <a:t>Câu 4: Mỗi ngày đến trường đến lớp, là em có thêm bao niềm vui.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1793" y="3776848"/>
            <a:ext cx="2629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4000" b="1">
                <a:solidFill>
                  <a:srgbClr val="002060"/>
                </a:solidFill>
                <a:latin typeface="Times New Roman"/>
                <a:ea typeface="Times New Roman"/>
              </a:rPr>
              <a:t>+Hát chậm</a:t>
            </a:r>
            <a:endParaRPr lang="en-US" sz="4000" b="1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3995936" y="1388969"/>
            <a:ext cx="534812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995936" y="2169135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969795" y="3029421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036880" y="3853809"/>
            <a:ext cx="534634" cy="7078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hs l2 cham ngoan be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951" y="55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5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8609162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718" y="6619664"/>
            <a:ext cx="297285" cy="23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98" y="834501"/>
            <a:ext cx="1016505" cy="1016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" y="3356998"/>
            <a:ext cx="811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indent="-802005" algn="ctr">
              <a:lnSpc>
                <a:spcPct val="150000"/>
              </a:lnSpc>
              <a:spcAft>
                <a:spcPts val="0"/>
              </a:spcAft>
              <a:tabLst>
                <a:tab pos="816610" algn="l"/>
              </a:tabLst>
            </a:pP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 * VẬN DỤNG - SÁNG TẠO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32001" y="2684223"/>
            <a:ext cx="8808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9310" marR="2006600" lvl="0" indent="-802005" algn="ctr">
              <a:lnSpc>
                <a:spcPct val="150000"/>
              </a:lnSpc>
              <a:tabLst>
                <a:tab pos="816610" algn="l"/>
              </a:tabLst>
            </a:pPr>
            <a:r>
              <a:rPr lang="en-US" sz="3200" b="1" dirty="0">
                <a:solidFill>
                  <a:srgbClr val="FC190F"/>
                </a:solidFill>
                <a:latin typeface="Times New Roman"/>
                <a:ea typeface="Arial"/>
              </a:rPr>
              <a:t>*ÔN TẬP: HÁT VÀ ĐỌC NHẠC</a:t>
            </a:r>
            <a:endParaRPr lang="en-US" sz="32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69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892271" y="4073261"/>
            <a:ext cx="2820458" cy="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i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05720" y="3488532"/>
            <a:ext cx="6686021" cy="60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3333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052737"/>
            <a:ext cx="694813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46605" y="2853532"/>
            <a:ext cx="6686021" cy="4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2333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94125"/>
            <a:ext cx="963083" cy="14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657" y="1942042"/>
            <a:ext cx="734218" cy="16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824"/>
            <a:ext cx="6541038" cy="50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2564904"/>
            <a:ext cx="1512094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78" y="1358636"/>
            <a:ext cx="1199885" cy="269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E89771F3-54AD-41DB-9650-A2A7D3CB1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  <p:pic>
        <p:nvPicPr>
          <p:cNvPr id="6" name="Picture 24">
            <a:extLst>
              <a:ext uri="{FF2B5EF4-FFF2-40B4-BE49-F238E27FC236}">
                <a16:creationId xmlns:a16="http://schemas.microsoft.com/office/drawing/2014/main" id="{28F6039A-94C5-4E6E-851D-502CEBB87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9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" y="3231984"/>
            <a:ext cx="1234282" cy="16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55" y="1124744"/>
            <a:ext cx="1140354" cy="256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98BF9110-F803-4EC8-95E2-96F0B94D5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D0DD425E-DFF3-4480-8CE4-5CE41576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9"/>
            <a:ext cx="914400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73" y="260648"/>
            <a:ext cx="6912627" cy="55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" y="3381928"/>
            <a:ext cx="1234282" cy="169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227" y="1634179"/>
            <a:ext cx="1140354" cy="256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06B96924-C314-4DC8-910D-208C2FEC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3256"/>
            <a:ext cx="914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EEB80BCD-CE70-4934-BD2B-D5950BBAD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90195" y="729746"/>
            <a:ext cx="1996889" cy="1452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HÁT 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7" y="551328"/>
            <a:ext cx="1964531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5782" y="553339"/>
            <a:ext cx="1678218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1" y="2151375"/>
            <a:ext cx="1577564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073" y="2106445"/>
            <a:ext cx="1505196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3919605" y="2518099"/>
            <a:ext cx="1472453" cy="984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NHỎ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4" y="3658690"/>
            <a:ext cx="1343235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4280" y="3658689"/>
            <a:ext cx="1124159" cy="115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val 14"/>
          <p:cNvSpPr/>
          <p:nvPr/>
        </p:nvSpPr>
        <p:spPr>
          <a:xfrm>
            <a:off x="4332736" y="3873037"/>
            <a:ext cx="8804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HÁT THẦM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5019" y="0"/>
            <a:ext cx="650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Times New Roman"/>
                <a:ea typeface="Times New Roman"/>
              </a:rPr>
              <a:t>HD HS hát to nhỏ theo chỉ huy:giơ hai tay cách xa thì học sinh hát to, hai tay gần nhau thì hát nhỏ hơn, khi hai tay gần sát thì hát thầm.</a:t>
            </a:r>
            <a:endParaRPr lang="en-US"/>
          </a:p>
        </p:txBody>
      </p:sp>
      <p:pic>
        <p:nvPicPr>
          <p:cNvPr id="17" name="hat mau 1 lan hs l 2 cham ngoan.mp3">
            <a:hlinkClick r:id="" action="ppaction://media"/>
            <a:extLst>
              <a:ext uri="{FF2B5EF4-FFF2-40B4-BE49-F238E27FC236}">
                <a16:creationId xmlns:a16="http://schemas.microsoft.com/office/drawing/2014/main" id="{7D27B8FF-C8B4-42D5-9176-6C51B1F29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415549"/>
            <a:ext cx="515811" cy="5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25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0.25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25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25 4.814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25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44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686021" cy="12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6605" y="2853532"/>
            <a:ext cx="6686021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059831" y="3607422"/>
            <a:ext cx="4176465" cy="78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4500" b="1" dirty="0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5" t="-570" r="52" b="46715"/>
          <a:stretch/>
        </p:blipFill>
        <p:spPr>
          <a:xfrm>
            <a:off x="220227" y="1018168"/>
            <a:ext cx="8534916" cy="56886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9552" y="294178"/>
            <a:ext cx="8229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6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nốt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-mi-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</a:rPr>
              <a:t>pha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</a:rPr>
              <a:t>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1052736"/>
            <a:ext cx="6024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nhạc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số</a:t>
            </a:r>
            <a:r>
              <a:rPr lang="en-US" sz="3600" b="1" i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 2</a:t>
            </a:r>
            <a:r>
              <a:rPr lang="en-US" sz="3600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 dirty="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4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282</Words>
  <Application>Microsoft Office PowerPoint</Application>
  <PresentationFormat>On-screen Show (4:3)</PresentationFormat>
  <Paragraphs>31</Paragraphs>
  <Slides>15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3_Office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42</cp:revision>
  <dcterms:created xsi:type="dcterms:W3CDTF">2021-06-19T11:12:44Z</dcterms:created>
  <dcterms:modified xsi:type="dcterms:W3CDTF">2025-11-26T05:18:15Z</dcterms:modified>
</cp:coreProperties>
</file>