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6" r:id="rId2"/>
    <p:sldMasterId id="2147483710" r:id="rId3"/>
    <p:sldMasterId id="2147483712" r:id="rId4"/>
  </p:sldMasterIdLst>
  <p:notesMasterIdLst>
    <p:notesMasterId r:id="rId12"/>
  </p:notesMasterIdLst>
  <p:sldIdLst>
    <p:sldId id="287" r:id="rId5"/>
    <p:sldId id="297" r:id="rId6"/>
    <p:sldId id="286" r:id="rId7"/>
    <p:sldId id="288" r:id="rId8"/>
    <p:sldId id="290" r:id="rId9"/>
    <p:sldId id="293" r:id="rId10"/>
    <p:sldId id="29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617129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748750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16966"/>
      </p:ext>
    </p:extLst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008806"/>
      </p:ext>
    </p:extLst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44159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844967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556443"/>
      </p:ext>
    </p:extLst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39822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92767"/>
      </p:ext>
    </p:extLst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566344"/>
      </p:ext>
    </p:extLst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422898"/>
      </p:ext>
    </p:extLst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026000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5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1.gif"/><Relationship Id="rId5" Type="http://schemas.openxmlformats.org/officeDocument/2006/relationships/image" Target="../media/image20.jp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90306"/>
            <a:ext cx="2730136" cy="74571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32" y="322152"/>
            <a:ext cx="9077168" cy="5110305"/>
          </a:xfrm>
          <a:prstGeom prst="rect">
            <a:avLst/>
          </a:prstGeom>
        </p:spPr>
      </p:pic>
      <p:pic>
        <p:nvPicPr>
          <p:cNvPr id="5" name="N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5069" y="3542211"/>
            <a:ext cx="609600" cy="609600"/>
          </a:xfrm>
          <a:prstGeom prst="rect">
            <a:avLst/>
          </a:prstGeom>
        </p:spPr>
      </p:pic>
      <p:pic>
        <p:nvPicPr>
          <p:cNvPr id="7" name="N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5069" y="4590505"/>
            <a:ext cx="609600" cy="609600"/>
          </a:xfrm>
          <a:prstGeom prst="rect">
            <a:avLst/>
          </a:prstGeom>
        </p:spPr>
      </p:pic>
      <p:pic>
        <p:nvPicPr>
          <p:cNvPr id="8" name="HOA TAU NHOM 1+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10013" y="5840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82786" y="213919"/>
            <a:ext cx="1570238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4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7619" y="1105699"/>
            <a:ext cx="474899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DỤNG- SÁNG 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" y="-16098"/>
            <a:ext cx="3948678" cy="1277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583" y="107719"/>
            <a:ext cx="444889" cy="376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07" y="5031182"/>
            <a:ext cx="3465104" cy="182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27125"/>
      </p:ext>
    </p:extLst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6" y="4258528"/>
            <a:ext cx="2808318" cy="25052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27664" cy="1113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68982" y="189233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 descr="C:\Users\Admin\Desktop\2024-06-18_103349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4" y="1803524"/>
            <a:ext cx="8926286" cy="48258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468983" y="8818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Tập</a:t>
            </a:r>
            <a:r>
              <a:rPr kumimoji="0" lang="en-US" sz="24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chép nhạc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00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6" y="4258528"/>
            <a:ext cx="2808318" cy="2505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663" y="778285"/>
            <a:ext cx="5801903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AU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Biểu diễn bài hát Bay vào tương lai với các hình thức đã học hoặc theo ý tưởng sáng tạo.</a:t>
            </a:r>
            <a:endParaRPr lang="en-US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90" y="160338"/>
            <a:ext cx="6046586" cy="67167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13751"/>
            <a:ext cx="6388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Lựa chọn và thực hiện một trong hai yêu cầu dưới đây</a:t>
            </a:r>
            <a:endParaRPr lang="en-US" sz="2000"/>
          </a:p>
        </p:txBody>
      </p:sp>
      <p:pic>
        <p:nvPicPr>
          <p:cNvPr id="10" name="Bay vào tương lai karaoke II Âm nhạc lớp 5 Sách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1014" y="2273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89165" y="0"/>
            <a:ext cx="953588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AU" sz="2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b)Vẽ tranh hoặc viết cảm nghĩ sau khi học bài hát Bay vào tương lai.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73" y="707607"/>
            <a:ext cx="10757854" cy="59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8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4651" cy="68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22165"/>
      </p:ext>
    </p:extLst>
  </p:cSld>
  <p:clrMapOvr>
    <a:masterClrMapping/>
  </p:clrMapOvr>
  <p:transition spd="slow">
    <p:comb/>
    <p:sndAc>
      <p:stSnd>
        <p:snd r:embed="rId2" name="chuyen trag ngăn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Giai điệu Chuông gió leng ke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00170" y="68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52172"/>
      </p:ext>
    </p:extLst>
  </p:cSld>
  <p:clrMapOvr>
    <a:masterClrMapping/>
  </p:clrMapOvr>
  <p:transition spd="slow">
    <p:comb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101</Words>
  <Application>Microsoft Office PowerPoint</Application>
  <PresentationFormat>Widescreen</PresentationFormat>
  <Paragraphs>12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#9Slide05 Dancing Script</vt:lpstr>
      <vt:lpstr>Arial</vt:lpstr>
      <vt:lpstr>Calibri</vt:lpstr>
      <vt:lpstr>Tahoma</vt:lpstr>
      <vt:lpstr>Times New Roman</vt:lpstr>
      <vt:lpstr>Wingdings</vt:lpstr>
      <vt:lpstr>3_Office Theme</vt:lpstr>
      <vt:lpstr>6_Office Theme</vt:lpstr>
      <vt:lpstr>5_Office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71</cp:revision>
  <dcterms:created xsi:type="dcterms:W3CDTF">2022-04-04T07:27:39Z</dcterms:created>
  <dcterms:modified xsi:type="dcterms:W3CDTF">2025-11-26T05:28:02Z</dcterms:modified>
</cp:coreProperties>
</file>