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10"/>
  </p:notesMasterIdLst>
  <p:sldIdLst>
    <p:sldId id="419" r:id="rId2"/>
    <p:sldId id="420" r:id="rId3"/>
    <p:sldId id="442" r:id="rId4"/>
    <p:sldId id="447" r:id="rId5"/>
    <p:sldId id="450" r:id="rId6"/>
    <p:sldId id="451" r:id="rId7"/>
    <p:sldId id="489" r:id="rId8"/>
    <p:sldId id="49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CCFFFF"/>
    <a:srgbClr val="FFFF00"/>
    <a:srgbClr val="FF0000"/>
    <a:srgbClr val="66FF66"/>
    <a:srgbClr val="FFFFCC"/>
    <a:srgbClr val="FBF4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2" d="100"/>
          <a:sy n="62" d="100"/>
        </p:scale>
        <p:origin x="636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520B4E3E-2166-4609-92F7-68013244CF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18292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0BA3-E4C3-48A1-9C04-F0A06D6CF52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1066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0C51C-9CD1-49EA-A254-2148595386C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3961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B27C4-B40E-4411-9690-F5C5B7B506F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3794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E2FC4-244B-4CC5-8D53-B3BF3338762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032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E3D66-EDAC-4826-B806-DD84407B133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6281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8FFCA-2B15-453F-9D31-A929D60984C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1884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0F673-8EDC-4CE6-A6DB-91451A62C81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9305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D91B7-62EB-4156-BB76-77B534377E2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181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20CA8-57F9-47A7-BF5F-3AE5C5AED2B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2685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857B0-D9DC-4E46-AB9F-F439303AEC3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680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5EE1B-B98D-4E4E-8ECE-DC8C947E799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5903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D9B7F-7398-433F-BF85-383DC484299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41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gif"/><Relationship Id="rId5" Type="http://schemas.openxmlformats.org/officeDocument/2006/relationships/image" Target="../media/image8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.mp3"/><Relationship Id="rId7" Type="http://schemas.openxmlformats.org/officeDocument/2006/relationships/image" Target="../media/image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3.gif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3.gif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-381000"/>
            <a:ext cx="12192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1" descr="D:\GIÁO ÁN 1 2020-2021\HÌNH SOẠN GIÁO ÁN\Học hát\CHAO NGUOI BAN MOI DEN\ư.pn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4"/>
          <a:stretch>
            <a:fillRect/>
          </a:stretch>
        </p:blipFill>
        <p:spPr bwMode="auto">
          <a:xfrm>
            <a:off x="522111" y="1762126"/>
            <a:ext cx="11191876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98" y="-386292"/>
            <a:ext cx="12236098" cy="11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98" y="7122583"/>
            <a:ext cx="12216696" cy="11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701521" y="3373438"/>
            <a:ext cx="7452430" cy="13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396994" y="3373439"/>
            <a:ext cx="7452430" cy="13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698501" y="809626"/>
            <a:ext cx="2190750" cy="64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333" b="1">
                <a:solidFill>
                  <a:srgbClr val="1713CB"/>
                </a:solidFill>
                <a:cs typeface="Times New Roman" panose="02020603050405020304" pitchFamily="18" charset="0"/>
              </a:rPr>
              <a:t>Học hát</a:t>
            </a:r>
            <a:endParaRPr lang="en-US" altLang="en-US" sz="4444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2603500" y="1127126"/>
            <a:ext cx="7302500" cy="72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889" b="1"/>
              <a:t>CHÀO NGƯỜI BẠN MỚI ĐẾN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778501" y="1834444"/>
            <a:ext cx="3333750" cy="64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333" i="1">
                <a:solidFill>
                  <a:srgbClr val="FF0000"/>
                </a:solidFill>
                <a:cs typeface="Times New Roman" panose="02020603050405020304" pitchFamily="18" charset="0"/>
              </a:rPr>
              <a:t>Lương Bằng Vinh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4" descr="D:\GIÁO ÁN 1 2020-2021\HÌNH SOẠN GIÁO ÁN\Học hát\CHAO NGUOI BAN MOI DEN\Chào người bạn mới đến - Copy.jpg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6" b="10301"/>
          <a:stretch>
            <a:fillRect/>
          </a:stretch>
        </p:blipFill>
        <p:spPr bwMode="auto">
          <a:xfrm>
            <a:off x="1095376" y="-241652"/>
            <a:ext cx="9921874" cy="730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047750" y="-63500"/>
            <a:ext cx="2857500" cy="64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333" b="1">
                <a:solidFill>
                  <a:srgbClr val="FF0000"/>
                </a:solidFill>
                <a:cs typeface="Times New Roman" panose="02020603050405020304" pitchFamily="18" charset="0"/>
              </a:rPr>
              <a:t>Nghe hát mẫu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952500" y="-142874"/>
            <a:ext cx="2857500" cy="64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333" b="1">
                <a:solidFill>
                  <a:srgbClr val="FF0000"/>
                </a:solidFill>
                <a:cs typeface="Times New Roman" panose="02020603050405020304" pitchFamily="18" charset="0"/>
              </a:rPr>
              <a:t>Nghe giai điệu</a:t>
            </a:r>
          </a:p>
        </p:txBody>
      </p:sp>
      <p:pic>
        <p:nvPicPr>
          <p:cNvPr id="6149" name="Picture 8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98" y="-386292"/>
            <a:ext cx="12236098" cy="11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9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98" y="7122583"/>
            <a:ext cx="12216696" cy="11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0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701521" y="3373438"/>
            <a:ext cx="7452430" cy="13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1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396994" y="3373439"/>
            <a:ext cx="7452430" cy="13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ÁT MẪU CHÀO NGƯỜI BẠN MỚI ĐẾ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76276" y="-259594"/>
            <a:ext cx="677333" cy="677333"/>
          </a:xfrm>
          <a:prstGeom prst="rect">
            <a:avLst/>
          </a:prstGeom>
        </p:spPr>
      </p:pic>
      <p:pic>
        <p:nvPicPr>
          <p:cNvPr id="3" name="BEAT CHÀO NGƯỜI BẠN MỚI ĐẾ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16436" y="-241652"/>
            <a:ext cx="677333" cy="677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5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5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utoUpdateAnimBg="0"/>
      <p:bldP spid="13" grpId="1"/>
      <p:bldP spid="14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-381000"/>
            <a:ext cx="12192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935987" y="3748264"/>
            <a:ext cx="1344083" cy="698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990" tIns="63494" rIns="126990" bIns="63494" anchor="ctr"/>
          <a:lstStyle/>
          <a:p>
            <a:pPr>
              <a:defRPr/>
            </a:pPr>
            <a:endParaRPr lang="en-US"/>
          </a:p>
        </p:txBody>
      </p:sp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1143000" y="-380999"/>
            <a:ext cx="3556000" cy="64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333" b="1">
                <a:solidFill>
                  <a:schemeClr val="bg1"/>
                </a:solidFill>
                <a:cs typeface="Times New Roman" panose="02020603050405020304" pitchFamily="18" charset="0"/>
              </a:rPr>
              <a:t>ĐỌC LỜI CA</a:t>
            </a:r>
            <a:endParaRPr lang="en-US" altLang="en-US" sz="1889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81000" y="1564570"/>
            <a:ext cx="11350626" cy="32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444" b="1">
                <a:cs typeface="Times New Roman" panose="02020603050405020304" pitchFamily="18" charset="0"/>
              </a:rPr>
              <a:t>Chào người bạn mới đến. Góp thêm một niềm vui</a:t>
            </a:r>
          </a:p>
          <a:p>
            <a:pPr>
              <a:lnSpc>
                <a:spcPct val="150000"/>
              </a:lnSpc>
            </a:pPr>
            <a:r>
              <a:rPr lang="en-US" altLang="en-US" sz="3444" b="1">
                <a:cs typeface="Times New Roman" panose="02020603050405020304" pitchFamily="18" charset="0"/>
              </a:rPr>
              <a:t>Chào nụ cười dễ mến. Góp thêm cho cuộc đời</a:t>
            </a:r>
          </a:p>
          <a:p>
            <a:pPr>
              <a:lnSpc>
                <a:spcPct val="150000"/>
              </a:lnSpc>
            </a:pPr>
            <a:r>
              <a:rPr lang="en-US" altLang="en-US" sz="3444" b="1">
                <a:cs typeface="Times New Roman" panose="02020603050405020304" pitchFamily="18" charset="0"/>
              </a:rPr>
              <a:t>Đến đây chơi đến đây vui là vườn hoa muôn màu muôn sắc</a:t>
            </a:r>
          </a:p>
          <a:p>
            <a:pPr>
              <a:lnSpc>
                <a:spcPct val="150000"/>
              </a:lnSpc>
            </a:pPr>
            <a:r>
              <a:rPr lang="en-US" altLang="en-US" sz="3444" b="1">
                <a:cs typeface="Times New Roman" panose="02020603050405020304" pitchFamily="18" charset="0"/>
              </a:rPr>
              <a:t>Đến đây chơi đến đây vui là bài ca thắm thiết tình người</a:t>
            </a:r>
          </a:p>
        </p:txBody>
      </p:sp>
      <p:sp>
        <p:nvSpPr>
          <p:cNvPr id="7174" name="Rectangle 7"/>
          <p:cNvSpPr>
            <a:spLocks noChangeArrowheads="1"/>
          </p:cNvSpPr>
          <p:nvPr/>
        </p:nvSpPr>
        <p:spPr bwMode="auto">
          <a:xfrm>
            <a:off x="2124040" y="492126"/>
            <a:ext cx="8125602" cy="812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44" b="1">
                <a:solidFill>
                  <a:srgbClr val="FF0000"/>
                </a:solidFill>
              </a:rPr>
              <a:t>CHÀO NGƯỜI BẠN MỚI ĐẾN</a:t>
            </a:r>
          </a:p>
        </p:txBody>
      </p:sp>
      <p:pic>
        <p:nvPicPr>
          <p:cNvPr id="7175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98" y="-386292"/>
            <a:ext cx="12236098" cy="11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98" y="7122583"/>
            <a:ext cx="12216696" cy="11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701521" y="3373438"/>
            <a:ext cx="7452430" cy="13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396994" y="3373439"/>
            <a:ext cx="7452430" cy="13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7445376" y="1206500"/>
            <a:ext cx="3016250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2667" b="1" i="1">
                <a:solidFill>
                  <a:srgbClr val="1713CB"/>
                </a:solidFill>
                <a:cs typeface="Times New Roman" panose="02020603050405020304" pitchFamily="18" charset="0"/>
              </a:rPr>
              <a:t>Lương Bằng Vinh</a:t>
            </a:r>
          </a:p>
        </p:txBody>
      </p:sp>
      <p:pic>
        <p:nvPicPr>
          <p:cNvPr id="7180" name="Picture 11" descr="D:\GIÁO ÁN 1 2020-2021\HÌNH SOẠN GIÁO ÁN\Học hát\CHAO NGUOI BAN MOI DEN\ư.png"/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4"/>
          <a:stretch>
            <a:fillRect/>
          </a:stretch>
        </p:blipFill>
        <p:spPr bwMode="auto">
          <a:xfrm>
            <a:off x="539750" y="4699000"/>
            <a:ext cx="11191876" cy="163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-381000"/>
            <a:ext cx="12192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1" descr="D:\GIÁO ÁN 1 2020-2021\HÌNH SOẠN GIÁO ÁN\Học hát\CHAO NGUOI BAN MOI DEN\ư.png"/>
          <p:cNvPicPr>
            <a:picLocks noChangeAspect="1" noChangeArrowheads="1"/>
          </p:cNvPicPr>
          <p:nvPr/>
        </p:nvPicPr>
        <p:blipFill>
          <a:blip r:embed="rId5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9"/>
          <a:stretch>
            <a:fillRect/>
          </a:stretch>
        </p:blipFill>
        <p:spPr bwMode="auto">
          <a:xfrm>
            <a:off x="539750" y="4381500"/>
            <a:ext cx="11191876" cy="150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935987" y="3748264"/>
            <a:ext cx="1344083" cy="698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990" tIns="63494" rIns="126990" bIns="63494" anchor="ctr"/>
          <a:lstStyle/>
          <a:p>
            <a:pPr>
              <a:defRPr/>
            </a:pPr>
            <a:endParaRPr lang="en-US"/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7842250" y="-142874"/>
            <a:ext cx="3414889" cy="743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FFFF00"/>
                </a:solidFill>
                <a:cs typeface="Times New Roman" panose="02020603050405020304" pitchFamily="18" charset="0"/>
              </a:rPr>
              <a:t>Câu 1 + 2</a:t>
            </a:r>
          </a:p>
        </p:txBody>
      </p:sp>
      <p:pic>
        <p:nvPicPr>
          <p:cNvPr id="14342" name="Picture 8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98" y="-386292"/>
            <a:ext cx="12236098" cy="11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9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98" y="7122583"/>
            <a:ext cx="12216696" cy="11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0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701521" y="3373438"/>
            <a:ext cx="7452430" cy="13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1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396994" y="3373439"/>
            <a:ext cx="7452430" cy="13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3" descr="D:\GIÁO ÁN 1 2020-2021\HÌNH SOẠN GIÁO ÁN\Học hát\CHAO NGUOI BAN MOI DEN\Picture1 - Copy (2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5" b="9091"/>
          <a:stretch>
            <a:fillRect/>
          </a:stretch>
        </p:blipFill>
        <p:spPr bwMode="auto">
          <a:xfrm>
            <a:off x="619126" y="968376"/>
            <a:ext cx="10953750" cy="1666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2" descr="D:\GIÁO ÁN 1 2020-2021\HÌNH SOẠN GIÁO ÁN\Học hát\CHAO NGUOI BAN MOI DEN\Picture1 - Copy (3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" b="9091"/>
          <a:stretch>
            <a:fillRect/>
          </a:stretch>
        </p:blipFill>
        <p:spPr bwMode="auto">
          <a:xfrm>
            <a:off x="777876" y="2714626"/>
            <a:ext cx="10556874" cy="1666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95600" y="-142874"/>
            <a:ext cx="677333" cy="67733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-381000"/>
            <a:ext cx="12192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11" descr="D:\GIÁO ÁN 1 2020-2021\HÌNH SOẠN GIÁO ÁN\Học hát\CHAO NGUOI BAN MOI DEN\d.png"/>
          <p:cNvPicPr>
            <a:picLocks noChangeAspect="1" noChangeArrowheads="1"/>
          </p:cNvPicPr>
          <p:nvPr/>
        </p:nvPicPr>
        <p:blipFill>
          <a:blip r:embed="rId5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50"/>
          <a:stretch>
            <a:fillRect/>
          </a:stretch>
        </p:blipFill>
        <p:spPr bwMode="auto">
          <a:xfrm>
            <a:off x="500945" y="3984626"/>
            <a:ext cx="1118834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935987" y="3748264"/>
            <a:ext cx="1344083" cy="698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990" tIns="63494" rIns="126990" bIns="63494" anchor="ctr"/>
          <a:lstStyle/>
          <a:p>
            <a:pPr>
              <a:defRPr/>
            </a:pPr>
            <a:endParaRPr lang="en-US"/>
          </a:p>
        </p:txBody>
      </p:sp>
      <p:sp>
        <p:nvSpPr>
          <p:cNvPr id="17413" name="Rectangle 3"/>
          <p:cNvSpPr>
            <a:spLocks noChangeArrowheads="1"/>
          </p:cNvSpPr>
          <p:nvPr/>
        </p:nvSpPr>
        <p:spPr bwMode="auto">
          <a:xfrm>
            <a:off x="8159750" y="-142874"/>
            <a:ext cx="2301876" cy="67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556" b="1">
                <a:solidFill>
                  <a:srgbClr val="FFFF00"/>
                </a:solidFill>
                <a:cs typeface="Times New Roman" panose="02020603050405020304" pitchFamily="18" charset="0"/>
              </a:rPr>
              <a:t>Câu 3 + 4 </a:t>
            </a:r>
          </a:p>
        </p:txBody>
      </p:sp>
      <p:pic>
        <p:nvPicPr>
          <p:cNvPr id="17414" name="Picture 8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98" y="-386292"/>
            <a:ext cx="12236098" cy="11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9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98" y="7122583"/>
            <a:ext cx="12216696" cy="11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0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701521" y="3373438"/>
            <a:ext cx="7452430" cy="13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1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396994" y="3373439"/>
            <a:ext cx="7452430" cy="13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3" descr="D:\GIÁO ÁN 1 2020-2021\HÌNH SOẠN GIÁO ÁN\Học hát\CHAO NGUOI BAN MOI DEN\Picture1 - Copy (4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6" b="17021"/>
          <a:stretch>
            <a:fillRect/>
          </a:stretch>
        </p:blipFill>
        <p:spPr bwMode="auto">
          <a:xfrm>
            <a:off x="698500" y="908403"/>
            <a:ext cx="107950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2" descr="D:\GIÁO ÁN 1 2020-2021\HÌNH SOẠN GIÁO ÁN\Học hát\CHAO NGUOI BAN MOI DEN\Picture1 - Copy (5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0"/>
          <a:stretch>
            <a:fillRect/>
          </a:stretch>
        </p:blipFill>
        <p:spPr bwMode="auto">
          <a:xfrm>
            <a:off x="619126" y="2555876"/>
            <a:ext cx="10953750" cy="1666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95600" y="-142874"/>
            <a:ext cx="677333" cy="67733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4" descr="D:\GIÁO ÁN 1 2020-2021\HÌNH SOẠN GIÁO ÁN\Học hát\CHAO NGUOI BAN MOI DEN\Chào người bạn mới đến - Copy.jpg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6" b="10301"/>
          <a:stretch>
            <a:fillRect/>
          </a:stretch>
        </p:blipFill>
        <p:spPr bwMode="auto">
          <a:xfrm>
            <a:off x="1095376" y="-222250"/>
            <a:ext cx="9921874" cy="722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81000" y="-142874"/>
            <a:ext cx="2476500" cy="72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6990" tIns="63494" rIns="126990" bIns="63494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889" b="1">
                <a:solidFill>
                  <a:srgbClr val="FF0000"/>
                </a:solidFill>
                <a:cs typeface="Times New Roman" panose="02020603050405020304" pitchFamily="18" charset="0"/>
              </a:rPr>
              <a:t>Cả bài</a:t>
            </a:r>
          </a:p>
        </p:txBody>
      </p:sp>
      <p:pic>
        <p:nvPicPr>
          <p:cNvPr id="18436" name="Picture 8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98" y="-386292"/>
            <a:ext cx="12236098" cy="11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98" y="7122583"/>
            <a:ext cx="12216696" cy="11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0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701521" y="3373438"/>
            <a:ext cx="7452430" cy="13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1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396994" y="3373439"/>
            <a:ext cx="7452430" cy="13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CHÀO NGƯỜI BẠN MỚI ĐẾ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41807" y="404664"/>
            <a:ext cx="677333" cy="677333"/>
          </a:xfrm>
          <a:prstGeom prst="rect">
            <a:avLst/>
          </a:prstGeom>
        </p:spPr>
      </p:pic>
      <p:pic>
        <p:nvPicPr>
          <p:cNvPr id="3" name="HÁT MẪU CHÀO NGƯỜI BẠN MỚI ĐẾN.mp3">
            <a:hlinkClick r:id="" action="ppaction://media"/>
            <a:extLst>
              <a:ext uri="{FF2B5EF4-FFF2-40B4-BE49-F238E27FC236}">
                <a16:creationId xmlns:a16="http://schemas.microsoft.com/office/drawing/2014/main" id="{E3F60AB5-9B47-61D7-B163-1798D91AA6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6709" y="836712"/>
            <a:ext cx="677333" cy="677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5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 descr="D:\GIÁO ÁN 1 2020-2021\HÌNH SOẠN GIÁO ÁN\Học hát\CHAO NGUOI BAN MOI DEN\Picture1 - Copy - 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6" y="-333374"/>
            <a:ext cx="10636250" cy="752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98" y="-386292"/>
            <a:ext cx="12236098" cy="11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98" y="7122583"/>
            <a:ext cx="12216696" cy="11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701521" y="3373438"/>
            <a:ext cx="7452430" cy="13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396994" y="3373439"/>
            <a:ext cx="7452430" cy="13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EAT CHÀO NGƯỜI BẠN MỚI ĐẾ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8834" y="-93485"/>
            <a:ext cx="677333" cy="677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GIÁO ÁN 1 2020-2021\HÌNH SOẠN GIÁO ÁN\Học hát\CHAO NGUOI BAN MOI DEN\Picture1 - Copy - Copy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6" y="-349250"/>
            <a:ext cx="10398124" cy="755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98" y="-386292"/>
            <a:ext cx="12236098" cy="11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98" y="7122583"/>
            <a:ext cx="12216696" cy="11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701521" y="3373438"/>
            <a:ext cx="7452430" cy="13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396994" y="3373439"/>
            <a:ext cx="7452430" cy="13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EAT CHÀO NGƯỜI BẠN MỚI ĐẾ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8834" y="-93485"/>
            <a:ext cx="677333" cy="677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7382</TotalTime>
  <Words>85</Words>
  <Application>Microsoft Office PowerPoint</Application>
  <PresentationFormat>Widescreen</PresentationFormat>
  <Paragraphs>15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Hello</cp:lastModifiedBy>
  <cp:revision>618</cp:revision>
  <dcterms:created xsi:type="dcterms:W3CDTF">2010-04-30T18:19:48Z</dcterms:created>
  <dcterms:modified xsi:type="dcterms:W3CDTF">2025-11-30T11:39:47Z</dcterms:modified>
</cp:coreProperties>
</file>