
<file path=[Content_Types].xml><?xml version="1.0" encoding="utf-8"?>
<Types xmlns="http://schemas.openxmlformats.org/package/2006/content-types">
  <Default Extension="gif" ContentType="image/gif"/>
  <Default Extension="jpeg" ContentType="image/jpeg"/>
  <Default Extension="jpg" ContentType="image/jpeg"/>
  <Default Extension="m4a" ContentType="audio/mp4"/>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732" r:id="rId3"/>
    <p:sldMasterId id="2147483744" r:id="rId4"/>
  </p:sldMasterIdLst>
  <p:notesMasterIdLst>
    <p:notesMasterId r:id="rId15"/>
  </p:notesMasterIdLst>
  <p:sldIdLst>
    <p:sldId id="257" r:id="rId5"/>
    <p:sldId id="569" r:id="rId6"/>
    <p:sldId id="570" r:id="rId7"/>
    <p:sldId id="289" r:id="rId8"/>
    <p:sldId id="286" r:id="rId9"/>
    <p:sldId id="576" r:id="rId10"/>
    <p:sldId id="292" r:id="rId11"/>
    <p:sldId id="551" r:id="rId12"/>
    <p:sldId id="566" r:id="rId13"/>
    <p:sldId id="29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9D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00"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B3246-DD7C-463C-8BEF-BCDC7CC89618}" type="datetimeFigureOut">
              <a:rPr lang="en-US" smtClean="0"/>
              <a:t>11/30/2025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661ABF-3971-4E26-9941-9071765770DD}" type="slidenum">
              <a:rPr lang="en-US" smtClean="0"/>
              <a:t>‹#›</a:t>
            </a:fld>
            <a:endParaRPr lang="en-US"/>
          </a:p>
        </p:txBody>
      </p:sp>
    </p:spTree>
    <p:extLst>
      <p:ext uri="{BB962C8B-B14F-4D97-AF65-F5344CB8AC3E}">
        <p14:creationId xmlns:p14="http://schemas.microsoft.com/office/powerpoint/2010/main" val="324114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661ABF-3971-4E26-9941-9071765770DD}" type="slidenum">
              <a:rPr lang="en-US" smtClean="0"/>
              <a:t>1</a:t>
            </a:fld>
            <a:endParaRPr lang="en-US"/>
          </a:p>
        </p:txBody>
      </p:sp>
    </p:spTree>
    <p:extLst>
      <p:ext uri="{BB962C8B-B14F-4D97-AF65-F5344CB8AC3E}">
        <p14:creationId xmlns:p14="http://schemas.microsoft.com/office/powerpoint/2010/main" val="2918327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EDD629E-10BD-45C1-9C6A-589D2DD61795}" type="datetimeFigureOut">
              <a:rPr lang="en-US" smtClean="0"/>
              <a:t>11/30/2025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37FC8-47B1-4A5E-A41C-EEF06F66B8A1}" type="slidenum">
              <a:rPr lang="en-US" smtClean="0"/>
              <a:t>‹#›</a:t>
            </a:fld>
            <a:endParaRPr lang="en-US"/>
          </a:p>
        </p:txBody>
      </p:sp>
    </p:spTree>
    <p:extLst>
      <p:ext uri="{BB962C8B-B14F-4D97-AF65-F5344CB8AC3E}">
        <p14:creationId xmlns:p14="http://schemas.microsoft.com/office/powerpoint/2010/main" val="2386663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DD629E-10BD-45C1-9C6A-589D2DD61795}" type="datetimeFigureOut">
              <a:rPr lang="en-US" smtClean="0"/>
              <a:t>11/30/2025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37FC8-47B1-4A5E-A41C-EEF06F66B8A1}" type="slidenum">
              <a:rPr lang="en-US" smtClean="0"/>
              <a:t>‹#›</a:t>
            </a:fld>
            <a:endParaRPr lang="en-US"/>
          </a:p>
        </p:txBody>
      </p:sp>
    </p:spTree>
    <p:extLst>
      <p:ext uri="{BB962C8B-B14F-4D97-AF65-F5344CB8AC3E}">
        <p14:creationId xmlns:p14="http://schemas.microsoft.com/office/powerpoint/2010/main" val="2761913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DD629E-10BD-45C1-9C6A-589D2DD61795}" type="datetimeFigureOut">
              <a:rPr lang="en-US" smtClean="0"/>
              <a:t>11/30/2025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37FC8-47B1-4A5E-A41C-EEF06F66B8A1}" type="slidenum">
              <a:rPr lang="en-US" smtClean="0"/>
              <a:t>‹#›</a:t>
            </a:fld>
            <a:endParaRPr lang="en-US"/>
          </a:p>
        </p:txBody>
      </p:sp>
    </p:spTree>
    <p:extLst>
      <p:ext uri="{BB962C8B-B14F-4D97-AF65-F5344CB8AC3E}">
        <p14:creationId xmlns:p14="http://schemas.microsoft.com/office/powerpoint/2010/main" val="1623812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3CEAD27-88DA-4343-A648-C591357880FA}" type="datetimeFigureOut">
              <a:rPr lang="en-US" smtClean="0">
                <a:solidFill>
                  <a:prstClr val="black">
                    <a:tint val="75000"/>
                  </a:prstClr>
                </a:solidFill>
              </a:rPr>
              <a:pPr/>
              <a:t>11/30/2025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F3D6C8-A4C4-423F-842F-F4F963F699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7463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CEAD27-88DA-4343-A648-C591357880FA}" type="datetimeFigureOut">
              <a:rPr lang="en-US" smtClean="0">
                <a:solidFill>
                  <a:prstClr val="black">
                    <a:tint val="75000"/>
                  </a:prstClr>
                </a:solidFill>
              </a:rPr>
              <a:pPr/>
              <a:t>11/30/2025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F3D6C8-A4C4-423F-842F-F4F963F699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9118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CEAD27-88DA-4343-A648-C591357880FA}" type="datetimeFigureOut">
              <a:rPr lang="en-US" smtClean="0">
                <a:solidFill>
                  <a:prstClr val="black">
                    <a:tint val="75000"/>
                  </a:prstClr>
                </a:solidFill>
              </a:rPr>
              <a:pPr/>
              <a:t>11/30/2025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F3D6C8-A4C4-423F-842F-F4F963F699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8751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CEAD27-88DA-4343-A648-C591357880FA}" type="datetimeFigureOut">
              <a:rPr lang="en-US" smtClean="0">
                <a:solidFill>
                  <a:prstClr val="black">
                    <a:tint val="75000"/>
                  </a:prstClr>
                </a:solidFill>
              </a:rPr>
              <a:pPr/>
              <a:t>11/30/2025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0F3D6C8-A4C4-423F-842F-F4F963F699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1952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CEAD27-88DA-4343-A648-C591357880FA}" type="datetimeFigureOut">
              <a:rPr lang="en-US" smtClean="0">
                <a:solidFill>
                  <a:prstClr val="black">
                    <a:tint val="75000"/>
                  </a:prstClr>
                </a:solidFill>
              </a:rPr>
              <a:pPr/>
              <a:t>11/30/2025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0F3D6C8-A4C4-423F-842F-F4F963F699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7438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CEAD27-88DA-4343-A648-C591357880FA}" type="datetimeFigureOut">
              <a:rPr lang="en-US" smtClean="0">
                <a:solidFill>
                  <a:prstClr val="black">
                    <a:tint val="75000"/>
                  </a:prstClr>
                </a:solidFill>
              </a:rPr>
              <a:pPr/>
              <a:t>11/30/2025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0F3D6C8-A4C4-423F-842F-F4F963F699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7258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CEAD27-88DA-4343-A648-C591357880FA}" type="datetimeFigureOut">
              <a:rPr lang="en-US" smtClean="0">
                <a:solidFill>
                  <a:prstClr val="black">
                    <a:tint val="75000"/>
                  </a:prstClr>
                </a:solidFill>
              </a:rPr>
              <a:pPr/>
              <a:t>11/30/2025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0F3D6C8-A4C4-423F-842F-F4F963F699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3464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CEAD27-88DA-4343-A648-C591357880FA}" type="datetimeFigureOut">
              <a:rPr lang="en-US" smtClean="0">
                <a:solidFill>
                  <a:prstClr val="black">
                    <a:tint val="75000"/>
                  </a:prstClr>
                </a:solidFill>
              </a:rPr>
              <a:pPr/>
              <a:t>11/30/2025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0F3D6C8-A4C4-423F-842F-F4F963F699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8594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DD629E-10BD-45C1-9C6A-589D2DD61795}" type="datetimeFigureOut">
              <a:rPr lang="en-US" smtClean="0"/>
              <a:t>11/30/2025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37FC8-47B1-4A5E-A41C-EEF06F66B8A1}" type="slidenum">
              <a:rPr lang="en-US" smtClean="0"/>
              <a:t>‹#›</a:t>
            </a:fld>
            <a:endParaRPr lang="en-US"/>
          </a:p>
        </p:txBody>
      </p:sp>
    </p:spTree>
    <p:extLst>
      <p:ext uri="{BB962C8B-B14F-4D97-AF65-F5344CB8AC3E}">
        <p14:creationId xmlns:p14="http://schemas.microsoft.com/office/powerpoint/2010/main" val="6799845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CEAD27-88DA-4343-A648-C591357880FA}" type="datetimeFigureOut">
              <a:rPr lang="en-US" smtClean="0">
                <a:solidFill>
                  <a:prstClr val="black">
                    <a:tint val="75000"/>
                  </a:prstClr>
                </a:solidFill>
              </a:rPr>
              <a:pPr/>
              <a:t>11/30/2025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0F3D6C8-A4C4-423F-842F-F4F963F699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6978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CEAD27-88DA-4343-A648-C591357880FA}" type="datetimeFigureOut">
              <a:rPr lang="en-US" smtClean="0">
                <a:solidFill>
                  <a:prstClr val="black">
                    <a:tint val="75000"/>
                  </a:prstClr>
                </a:solidFill>
              </a:rPr>
              <a:pPr/>
              <a:t>11/30/2025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F3D6C8-A4C4-423F-842F-F4F963F699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3005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CEAD27-88DA-4343-A648-C591357880FA}" type="datetimeFigureOut">
              <a:rPr lang="en-US" smtClean="0">
                <a:solidFill>
                  <a:prstClr val="black">
                    <a:tint val="75000"/>
                  </a:prstClr>
                </a:solidFill>
              </a:rPr>
              <a:pPr/>
              <a:t>11/30/2025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F3D6C8-A4C4-423F-842F-F4F963F699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93711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2C4AC-25A9-491E-BBD3-D3D152D58F0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8B84F6-1954-40C3-A7AF-7E2294BBB3F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CB4F6B-F893-4B93-AAD3-4FCFAFE111EC}"/>
              </a:ext>
            </a:extLst>
          </p:cNvPr>
          <p:cNvSpPr>
            <a:spLocks noGrp="1"/>
          </p:cNvSpPr>
          <p:nvPr>
            <p:ph type="dt" sz="half" idx="10"/>
          </p:nvPr>
        </p:nvSpPr>
        <p:spPr/>
        <p:txBody>
          <a:bodyPr/>
          <a:lstStyle/>
          <a:p>
            <a:fld id="{5DF482EC-926D-4C5A-9790-48C7BDC6D9F0}" type="datetimeFigureOut">
              <a:rPr lang="en-US" smtClean="0">
                <a:solidFill>
                  <a:prstClr val="black">
                    <a:tint val="75000"/>
                  </a:prstClr>
                </a:solidFill>
              </a:rPr>
              <a:pPr/>
              <a:t>11/30/2025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44055D8-30CC-4187-86DA-DCE85B6F255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5BC04DA-24C5-49D8-A115-4F404AFE6D8C}"/>
              </a:ext>
            </a:extLst>
          </p:cNvPr>
          <p:cNvSpPr>
            <a:spLocks noGrp="1"/>
          </p:cNvSpPr>
          <p:nvPr>
            <p:ph type="sldNum" sz="quarter" idx="12"/>
          </p:nvPr>
        </p:nvSpPr>
        <p:spPr/>
        <p:txBody>
          <a:bodyPr/>
          <a:lstStyle/>
          <a:p>
            <a:fld id="{24B8B373-8D77-4B1D-89C4-87E4A3F9FE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12379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F3A36-3F20-45B0-8F59-0A175A7D3C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BEDCE2-0D27-4CC2-9C58-321096BD30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85E8FF-543E-4D24-A361-F07C99816BC2}"/>
              </a:ext>
            </a:extLst>
          </p:cNvPr>
          <p:cNvSpPr>
            <a:spLocks noGrp="1"/>
          </p:cNvSpPr>
          <p:nvPr>
            <p:ph type="dt" sz="half" idx="10"/>
          </p:nvPr>
        </p:nvSpPr>
        <p:spPr/>
        <p:txBody>
          <a:bodyPr/>
          <a:lstStyle/>
          <a:p>
            <a:fld id="{5DF482EC-926D-4C5A-9790-48C7BDC6D9F0}" type="datetimeFigureOut">
              <a:rPr lang="en-US" smtClean="0">
                <a:solidFill>
                  <a:prstClr val="black">
                    <a:tint val="75000"/>
                  </a:prstClr>
                </a:solidFill>
              </a:rPr>
              <a:pPr/>
              <a:t>11/30/2025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6C68C3-2E4E-4FDC-8456-5122FC11FD0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40F0203-5DB1-4E1C-9543-BE2612B8D511}"/>
              </a:ext>
            </a:extLst>
          </p:cNvPr>
          <p:cNvSpPr>
            <a:spLocks noGrp="1"/>
          </p:cNvSpPr>
          <p:nvPr>
            <p:ph type="sldNum" sz="quarter" idx="12"/>
          </p:nvPr>
        </p:nvSpPr>
        <p:spPr/>
        <p:txBody>
          <a:bodyPr/>
          <a:lstStyle/>
          <a:p>
            <a:fld id="{24B8B373-8D77-4B1D-89C4-87E4A3F9FE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27787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DD8FD-4D9E-40A4-9CFB-A7787B95C70D}"/>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E88001-C3EF-4B05-99E1-A25298FD04A8}"/>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34B3D1-5A64-46DB-8327-D6ECF83BD371}"/>
              </a:ext>
            </a:extLst>
          </p:cNvPr>
          <p:cNvSpPr>
            <a:spLocks noGrp="1"/>
          </p:cNvSpPr>
          <p:nvPr>
            <p:ph type="dt" sz="half" idx="10"/>
          </p:nvPr>
        </p:nvSpPr>
        <p:spPr/>
        <p:txBody>
          <a:bodyPr/>
          <a:lstStyle/>
          <a:p>
            <a:fld id="{5DF482EC-926D-4C5A-9790-48C7BDC6D9F0}" type="datetimeFigureOut">
              <a:rPr lang="en-US" smtClean="0">
                <a:solidFill>
                  <a:prstClr val="black">
                    <a:tint val="75000"/>
                  </a:prstClr>
                </a:solidFill>
              </a:rPr>
              <a:pPr/>
              <a:t>11/30/2025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9AAFD04-EE1E-4EEC-828A-472CC50225C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574EB26-D95E-4BD0-B938-71E7A3609D10}"/>
              </a:ext>
            </a:extLst>
          </p:cNvPr>
          <p:cNvSpPr>
            <a:spLocks noGrp="1"/>
          </p:cNvSpPr>
          <p:nvPr>
            <p:ph type="sldNum" sz="quarter" idx="12"/>
          </p:nvPr>
        </p:nvSpPr>
        <p:spPr/>
        <p:txBody>
          <a:bodyPr/>
          <a:lstStyle/>
          <a:p>
            <a:fld id="{24B8B373-8D77-4B1D-89C4-87E4A3F9FE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60677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67B6B-8372-407F-B987-F6C1D2DC6A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24B212-ED9E-4EB4-973D-D4AD680607D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EF93D0-B8D3-4E25-8FA4-852D6D11414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41E08E-E320-4178-9EE0-FD42FE9E993F}"/>
              </a:ext>
            </a:extLst>
          </p:cNvPr>
          <p:cNvSpPr>
            <a:spLocks noGrp="1"/>
          </p:cNvSpPr>
          <p:nvPr>
            <p:ph type="dt" sz="half" idx="10"/>
          </p:nvPr>
        </p:nvSpPr>
        <p:spPr/>
        <p:txBody>
          <a:bodyPr/>
          <a:lstStyle/>
          <a:p>
            <a:fld id="{5DF482EC-926D-4C5A-9790-48C7BDC6D9F0}" type="datetimeFigureOut">
              <a:rPr lang="en-US" smtClean="0">
                <a:solidFill>
                  <a:prstClr val="black">
                    <a:tint val="75000"/>
                  </a:prstClr>
                </a:solidFill>
              </a:rPr>
              <a:pPr/>
              <a:t>11/30/2025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EBF787D-9CF5-4F7F-8A6B-06B6F20D9E7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B87AB96-08D3-4021-A2C1-136E10A8BCEC}"/>
              </a:ext>
            </a:extLst>
          </p:cNvPr>
          <p:cNvSpPr>
            <a:spLocks noGrp="1"/>
          </p:cNvSpPr>
          <p:nvPr>
            <p:ph type="sldNum" sz="quarter" idx="12"/>
          </p:nvPr>
        </p:nvSpPr>
        <p:spPr/>
        <p:txBody>
          <a:bodyPr/>
          <a:lstStyle/>
          <a:p>
            <a:fld id="{24B8B373-8D77-4B1D-89C4-87E4A3F9FE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7858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C57D9-0A70-4ECC-9E6C-BB0E45118A25}"/>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1BB4E1-F3E9-497F-B4ED-147984214123}"/>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B6B213-7731-4FDC-BA32-A68DF9A08731}"/>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786657-9EB5-4ED4-8EEE-83A31077595E}"/>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4A6765-5EB5-4FDE-91D1-632B93FB882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70E046-BD4B-46E7-A774-D802E8E55419}"/>
              </a:ext>
            </a:extLst>
          </p:cNvPr>
          <p:cNvSpPr>
            <a:spLocks noGrp="1"/>
          </p:cNvSpPr>
          <p:nvPr>
            <p:ph type="dt" sz="half" idx="10"/>
          </p:nvPr>
        </p:nvSpPr>
        <p:spPr/>
        <p:txBody>
          <a:bodyPr/>
          <a:lstStyle/>
          <a:p>
            <a:fld id="{5DF482EC-926D-4C5A-9790-48C7BDC6D9F0}" type="datetimeFigureOut">
              <a:rPr lang="en-US" smtClean="0">
                <a:solidFill>
                  <a:prstClr val="black">
                    <a:tint val="75000"/>
                  </a:prstClr>
                </a:solidFill>
              </a:rPr>
              <a:pPr/>
              <a:t>11/30/2025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BB03A516-7FC3-4881-841E-BBE9472A2CB6}"/>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7F54FED7-81AD-428E-8F0E-FCF8BA4CD76E}"/>
              </a:ext>
            </a:extLst>
          </p:cNvPr>
          <p:cNvSpPr>
            <a:spLocks noGrp="1"/>
          </p:cNvSpPr>
          <p:nvPr>
            <p:ph type="sldNum" sz="quarter" idx="12"/>
          </p:nvPr>
        </p:nvSpPr>
        <p:spPr/>
        <p:txBody>
          <a:bodyPr/>
          <a:lstStyle/>
          <a:p>
            <a:fld id="{24B8B373-8D77-4B1D-89C4-87E4A3F9FE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25980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F0E8B-4FD3-4FA0-A519-2EE1296451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901383-2F5E-4791-A20E-63D368F33C23}"/>
              </a:ext>
            </a:extLst>
          </p:cNvPr>
          <p:cNvSpPr>
            <a:spLocks noGrp="1"/>
          </p:cNvSpPr>
          <p:nvPr>
            <p:ph type="dt" sz="half" idx="10"/>
          </p:nvPr>
        </p:nvSpPr>
        <p:spPr/>
        <p:txBody>
          <a:bodyPr/>
          <a:lstStyle/>
          <a:p>
            <a:fld id="{5DF482EC-926D-4C5A-9790-48C7BDC6D9F0}" type="datetimeFigureOut">
              <a:rPr lang="en-US" smtClean="0">
                <a:solidFill>
                  <a:prstClr val="black">
                    <a:tint val="75000"/>
                  </a:prstClr>
                </a:solidFill>
              </a:rPr>
              <a:pPr/>
              <a:t>11/30/2025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B2CBD843-9E63-4E24-89C2-5BC785E6D3B5}"/>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CCDE01F9-170C-4F29-A923-384B409BFC24}"/>
              </a:ext>
            </a:extLst>
          </p:cNvPr>
          <p:cNvSpPr>
            <a:spLocks noGrp="1"/>
          </p:cNvSpPr>
          <p:nvPr>
            <p:ph type="sldNum" sz="quarter" idx="12"/>
          </p:nvPr>
        </p:nvSpPr>
        <p:spPr/>
        <p:txBody>
          <a:bodyPr/>
          <a:lstStyle/>
          <a:p>
            <a:fld id="{24B8B373-8D77-4B1D-89C4-87E4A3F9FE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9651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BB03A2-7346-4A43-8AA7-771C023F7B5C}"/>
              </a:ext>
            </a:extLst>
          </p:cNvPr>
          <p:cNvSpPr>
            <a:spLocks noGrp="1"/>
          </p:cNvSpPr>
          <p:nvPr>
            <p:ph type="dt" sz="half" idx="10"/>
          </p:nvPr>
        </p:nvSpPr>
        <p:spPr/>
        <p:txBody>
          <a:bodyPr/>
          <a:lstStyle/>
          <a:p>
            <a:fld id="{5DF482EC-926D-4C5A-9790-48C7BDC6D9F0}" type="datetimeFigureOut">
              <a:rPr lang="en-US" smtClean="0">
                <a:solidFill>
                  <a:prstClr val="black">
                    <a:tint val="75000"/>
                  </a:prstClr>
                </a:solidFill>
              </a:rPr>
              <a:pPr/>
              <a:t>11/30/2025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384B70C1-6F7F-493F-AB8F-5C405D6BACA0}"/>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AF617DE1-0DE6-4335-AEE4-263F436B0165}"/>
              </a:ext>
            </a:extLst>
          </p:cNvPr>
          <p:cNvSpPr>
            <a:spLocks noGrp="1"/>
          </p:cNvSpPr>
          <p:nvPr>
            <p:ph type="sldNum" sz="quarter" idx="12"/>
          </p:nvPr>
        </p:nvSpPr>
        <p:spPr/>
        <p:txBody>
          <a:bodyPr/>
          <a:lstStyle/>
          <a:p>
            <a:fld id="{24B8B373-8D77-4B1D-89C4-87E4A3F9FE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0049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DD629E-10BD-45C1-9C6A-589D2DD61795}" type="datetimeFigureOut">
              <a:rPr lang="en-US" smtClean="0"/>
              <a:t>11/30/2025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37FC8-47B1-4A5E-A41C-EEF06F66B8A1}" type="slidenum">
              <a:rPr lang="en-US" smtClean="0"/>
              <a:t>‹#›</a:t>
            </a:fld>
            <a:endParaRPr lang="en-US"/>
          </a:p>
        </p:txBody>
      </p:sp>
    </p:spTree>
    <p:extLst>
      <p:ext uri="{BB962C8B-B14F-4D97-AF65-F5344CB8AC3E}">
        <p14:creationId xmlns:p14="http://schemas.microsoft.com/office/powerpoint/2010/main" val="22871960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96CF-F646-4939-A585-83B97885A8F9}"/>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C23DA7-C34D-4EBF-9E9B-F847FA0EB470}"/>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6C1FAF-EE86-4CF5-8793-E4516249EEC2}"/>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338509-4BF3-449D-9325-329EDD1E1D8C}"/>
              </a:ext>
            </a:extLst>
          </p:cNvPr>
          <p:cNvSpPr>
            <a:spLocks noGrp="1"/>
          </p:cNvSpPr>
          <p:nvPr>
            <p:ph type="dt" sz="half" idx="10"/>
          </p:nvPr>
        </p:nvSpPr>
        <p:spPr/>
        <p:txBody>
          <a:bodyPr/>
          <a:lstStyle/>
          <a:p>
            <a:fld id="{5DF482EC-926D-4C5A-9790-48C7BDC6D9F0}" type="datetimeFigureOut">
              <a:rPr lang="en-US" smtClean="0">
                <a:solidFill>
                  <a:prstClr val="black">
                    <a:tint val="75000"/>
                  </a:prstClr>
                </a:solidFill>
              </a:rPr>
              <a:pPr/>
              <a:t>11/30/2025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95F8B8F9-7254-4B1A-8F02-9695B059237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31797EF-37F6-4296-BFC8-B782CA42E15A}"/>
              </a:ext>
            </a:extLst>
          </p:cNvPr>
          <p:cNvSpPr>
            <a:spLocks noGrp="1"/>
          </p:cNvSpPr>
          <p:nvPr>
            <p:ph type="sldNum" sz="quarter" idx="12"/>
          </p:nvPr>
        </p:nvSpPr>
        <p:spPr/>
        <p:txBody>
          <a:bodyPr/>
          <a:lstStyle/>
          <a:p>
            <a:fld id="{24B8B373-8D77-4B1D-89C4-87E4A3F9FE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9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748F1-15E0-4B6E-9F9F-2088CAD59260}"/>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8DF8ED-0EC1-4DA7-BC94-CDE7FBD3CCAB}"/>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5A1D4F-F643-45E7-8865-4B5EBAD2E24C}"/>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29EB9C-B33D-49BC-9AFA-03722285D243}"/>
              </a:ext>
            </a:extLst>
          </p:cNvPr>
          <p:cNvSpPr>
            <a:spLocks noGrp="1"/>
          </p:cNvSpPr>
          <p:nvPr>
            <p:ph type="dt" sz="half" idx="10"/>
          </p:nvPr>
        </p:nvSpPr>
        <p:spPr/>
        <p:txBody>
          <a:bodyPr/>
          <a:lstStyle/>
          <a:p>
            <a:fld id="{5DF482EC-926D-4C5A-9790-48C7BDC6D9F0}" type="datetimeFigureOut">
              <a:rPr lang="en-US" smtClean="0">
                <a:solidFill>
                  <a:prstClr val="black">
                    <a:tint val="75000"/>
                  </a:prstClr>
                </a:solidFill>
              </a:rPr>
              <a:pPr/>
              <a:t>11/30/2025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38FB90EA-375A-4025-9DA1-C750A8D9188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115F5239-D086-44A7-81FD-23EE505B2869}"/>
              </a:ext>
            </a:extLst>
          </p:cNvPr>
          <p:cNvSpPr>
            <a:spLocks noGrp="1"/>
          </p:cNvSpPr>
          <p:nvPr>
            <p:ph type="sldNum" sz="quarter" idx="12"/>
          </p:nvPr>
        </p:nvSpPr>
        <p:spPr/>
        <p:txBody>
          <a:bodyPr/>
          <a:lstStyle/>
          <a:p>
            <a:fld id="{24B8B373-8D77-4B1D-89C4-87E4A3F9FE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67682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7BB7D-3453-4BF7-9C3A-F6CAEDE7CE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93EAF4-F55E-4E30-BD63-71328DD2EE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EC259D-81BF-48A8-9910-0E76F9534C7B}"/>
              </a:ext>
            </a:extLst>
          </p:cNvPr>
          <p:cNvSpPr>
            <a:spLocks noGrp="1"/>
          </p:cNvSpPr>
          <p:nvPr>
            <p:ph type="dt" sz="half" idx="10"/>
          </p:nvPr>
        </p:nvSpPr>
        <p:spPr/>
        <p:txBody>
          <a:bodyPr/>
          <a:lstStyle/>
          <a:p>
            <a:fld id="{5DF482EC-926D-4C5A-9790-48C7BDC6D9F0}" type="datetimeFigureOut">
              <a:rPr lang="en-US" smtClean="0">
                <a:solidFill>
                  <a:prstClr val="black">
                    <a:tint val="75000"/>
                  </a:prstClr>
                </a:solidFill>
              </a:rPr>
              <a:pPr/>
              <a:t>11/30/2025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DBD62E6-66D2-49E7-884A-825B61AC06C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5344F3F-1C8D-40AE-90C9-A6A22FEC03C1}"/>
              </a:ext>
            </a:extLst>
          </p:cNvPr>
          <p:cNvSpPr>
            <a:spLocks noGrp="1"/>
          </p:cNvSpPr>
          <p:nvPr>
            <p:ph type="sldNum" sz="quarter" idx="12"/>
          </p:nvPr>
        </p:nvSpPr>
        <p:spPr/>
        <p:txBody>
          <a:bodyPr/>
          <a:lstStyle/>
          <a:p>
            <a:fld id="{24B8B373-8D77-4B1D-89C4-87E4A3F9FE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68319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0A3EEE-4F00-4A37-AE0B-526234C6C4B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0A4511-05C3-4BF9-8EEE-7ECF6706E38F}"/>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09F5CA-AF6A-4E51-91EB-8FD4534AE379}"/>
              </a:ext>
            </a:extLst>
          </p:cNvPr>
          <p:cNvSpPr>
            <a:spLocks noGrp="1"/>
          </p:cNvSpPr>
          <p:nvPr>
            <p:ph type="dt" sz="half" idx="10"/>
          </p:nvPr>
        </p:nvSpPr>
        <p:spPr/>
        <p:txBody>
          <a:bodyPr/>
          <a:lstStyle/>
          <a:p>
            <a:fld id="{5DF482EC-926D-4C5A-9790-48C7BDC6D9F0}" type="datetimeFigureOut">
              <a:rPr lang="en-US" smtClean="0">
                <a:solidFill>
                  <a:prstClr val="black">
                    <a:tint val="75000"/>
                  </a:prstClr>
                </a:solidFill>
              </a:rPr>
              <a:pPr/>
              <a:t>11/30/2025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67893D3-B08B-40BB-9FCD-F0BCEA04C2A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367CF8C-074A-4D39-B1BD-41EB65F114FA}"/>
              </a:ext>
            </a:extLst>
          </p:cNvPr>
          <p:cNvSpPr>
            <a:spLocks noGrp="1"/>
          </p:cNvSpPr>
          <p:nvPr>
            <p:ph type="sldNum" sz="quarter" idx="12"/>
          </p:nvPr>
        </p:nvSpPr>
        <p:spPr/>
        <p:txBody>
          <a:bodyPr/>
          <a:lstStyle/>
          <a:p>
            <a:fld id="{24B8B373-8D77-4B1D-89C4-87E4A3F9FE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58585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599"/>
          </a:xfrm>
        </p:spPr>
        <p:txBody>
          <a:bodyPr anchor="b"/>
          <a:lstStyle>
            <a:lvl1pPr algn="ctr">
              <a:defRPr sz="6250"/>
            </a:lvl1pPr>
          </a:lstStyle>
          <a:p>
            <a:r>
              <a:rPr lang="en-US"/>
              <a:t>Click to edit Master title style</a:t>
            </a:r>
          </a:p>
        </p:txBody>
      </p:sp>
      <p:sp>
        <p:nvSpPr>
          <p:cNvPr id="3" name="Subtitle 2"/>
          <p:cNvSpPr>
            <a:spLocks noGrp="1"/>
          </p:cNvSpPr>
          <p:nvPr>
            <p:ph type="subTitle" idx="1"/>
          </p:nvPr>
        </p:nvSpPr>
        <p:spPr>
          <a:xfrm>
            <a:off x="1143000" y="3602038"/>
            <a:ext cx="6858000" cy="1655763"/>
          </a:xfrm>
        </p:spPr>
        <p:txBody>
          <a:bodyPr/>
          <a:lstStyle>
            <a:lvl1pPr marL="0" indent="0" algn="ctr">
              <a:buNone/>
              <a:defRPr sz="2500"/>
            </a:lvl1pPr>
            <a:lvl2pPr marL="476193" indent="0" algn="ctr">
              <a:buNone/>
              <a:defRPr sz="2083"/>
            </a:lvl2pPr>
            <a:lvl3pPr marL="952386" indent="0" algn="ctr">
              <a:buNone/>
              <a:defRPr sz="1833"/>
            </a:lvl3pPr>
            <a:lvl4pPr marL="1428579" indent="0" algn="ctr">
              <a:buNone/>
              <a:defRPr sz="1667"/>
            </a:lvl4pPr>
            <a:lvl5pPr marL="1904771" indent="0" algn="ctr">
              <a:buNone/>
              <a:defRPr sz="1667"/>
            </a:lvl5pPr>
            <a:lvl6pPr marL="2380964" indent="0" algn="ctr">
              <a:buNone/>
              <a:defRPr sz="1667"/>
            </a:lvl6pPr>
            <a:lvl7pPr marL="2857157" indent="0" algn="ctr">
              <a:buNone/>
              <a:defRPr sz="1667"/>
            </a:lvl7pPr>
            <a:lvl8pPr marL="3333350" indent="0" algn="ctr">
              <a:buNone/>
              <a:defRPr sz="1667"/>
            </a:lvl8pPr>
            <a:lvl9pPr marL="3809543" indent="0" algn="ctr">
              <a:buNone/>
              <a:defRPr sz="1667"/>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CD23D5-FBD1-4917-9903-7343FB12CCDB}" type="slidenum">
              <a:rPr lang="en-US"/>
              <a:pPr>
                <a:defRPr/>
              </a:pPr>
              <a:t>‹#›</a:t>
            </a:fld>
            <a:endParaRPr lang="en-US"/>
          </a:p>
        </p:txBody>
      </p:sp>
    </p:spTree>
    <p:extLst>
      <p:ext uri="{BB962C8B-B14F-4D97-AF65-F5344CB8AC3E}">
        <p14:creationId xmlns:p14="http://schemas.microsoft.com/office/powerpoint/2010/main" val="3019491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B3921E-4134-48FD-A5C4-71C715058C64}" type="slidenum">
              <a:rPr lang="en-US"/>
              <a:pPr>
                <a:defRPr/>
              </a:pPr>
              <a:t>‹#›</a:t>
            </a:fld>
            <a:endParaRPr lang="en-US"/>
          </a:p>
        </p:txBody>
      </p:sp>
    </p:spTree>
    <p:extLst>
      <p:ext uri="{BB962C8B-B14F-4D97-AF65-F5344CB8AC3E}">
        <p14:creationId xmlns:p14="http://schemas.microsoft.com/office/powerpoint/2010/main" val="11825433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0"/>
            <a:ext cx="7886700" cy="2852737"/>
          </a:xfrm>
        </p:spPr>
        <p:txBody>
          <a:bodyPr anchor="b"/>
          <a:lstStyle>
            <a:lvl1pPr>
              <a:defRPr sz="6250"/>
            </a:lvl1pPr>
          </a:lstStyle>
          <a:p>
            <a:r>
              <a:rPr lang="en-US"/>
              <a:t>Click to edit Master title style</a:t>
            </a:r>
          </a:p>
        </p:txBody>
      </p:sp>
      <p:sp>
        <p:nvSpPr>
          <p:cNvPr id="3" name="Text Placeholder 2"/>
          <p:cNvSpPr>
            <a:spLocks noGrp="1"/>
          </p:cNvSpPr>
          <p:nvPr>
            <p:ph type="body" idx="1"/>
          </p:nvPr>
        </p:nvSpPr>
        <p:spPr>
          <a:xfrm>
            <a:off x="623889" y="4589466"/>
            <a:ext cx="7886700" cy="1500188"/>
          </a:xfrm>
        </p:spPr>
        <p:txBody>
          <a:bodyPr/>
          <a:lstStyle>
            <a:lvl1pPr marL="0" indent="0">
              <a:buNone/>
              <a:defRPr sz="2500"/>
            </a:lvl1pPr>
            <a:lvl2pPr marL="476193" indent="0">
              <a:buNone/>
              <a:defRPr sz="2083"/>
            </a:lvl2pPr>
            <a:lvl3pPr marL="952386" indent="0">
              <a:buNone/>
              <a:defRPr sz="1833"/>
            </a:lvl3pPr>
            <a:lvl4pPr marL="1428579" indent="0">
              <a:buNone/>
              <a:defRPr sz="1667"/>
            </a:lvl4pPr>
            <a:lvl5pPr marL="1904771" indent="0">
              <a:buNone/>
              <a:defRPr sz="1667"/>
            </a:lvl5pPr>
            <a:lvl6pPr marL="2380964" indent="0">
              <a:buNone/>
              <a:defRPr sz="1667"/>
            </a:lvl6pPr>
            <a:lvl7pPr marL="2857157" indent="0">
              <a:buNone/>
              <a:defRPr sz="1667"/>
            </a:lvl7pPr>
            <a:lvl8pPr marL="3333350" indent="0">
              <a:buNone/>
              <a:defRPr sz="1667"/>
            </a:lvl8pPr>
            <a:lvl9pPr marL="3809543" indent="0">
              <a:buNone/>
              <a:defRPr sz="1667"/>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F6A989-1BB0-4D5E-9F37-4EB89730C4F1}" type="slidenum">
              <a:rPr lang="en-US"/>
              <a:pPr>
                <a:defRPr/>
              </a:pPr>
              <a:t>‹#›</a:t>
            </a:fld>
            <a:endParaRPr lang="en-US"/>
          </a:p>
        </p:txBody>
      </p:sp>
    </p:spTree>
    <p:extLst>
      <p:ext uri="{BB962C8B-B14F-4D97-AF65-F5344CB8AC3E}">
        <p14:creationId xmlns:p14="http://schemas.microsoft.com/office/powerpoint/2010/main" val="33873446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309179F-46F4-40BD-8BA1-775E50ABC4DA}" type="slidenum">
              <a:rPr lang="en-US"/>
              <a:pPr>
                <a:defRPr/>
              </a:pPr>
              <a:t>‹#›</a:t>
            </a:fld>
            <a:endParaRPr lang="en-US"/>
          </a:p>
        </p:txBody>
      </p:sp>
    </p:spTree>
    <p:extLst>
      <p:ext uri="{BB962C8B-B14F-4D97-AF65-F5344CB8AC3E}">
        <p14:creationId xmlns:p14="http://schemas.microsoft.com/office/powerpoint/2010/main" val="8261608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9" y="365126"/>
            <a:ext cx="7886700" cy="1325562"/>
          </a:xfrm>
        </p:spPr>
        <p:txBody>
          <a:bodyPr/>
          <a:lstStyle/>
          <a:p>
            <a:r>
              <a:rPr lang="en-US"/>
              <a:t>Click to edit Master title style</a:t>
            </a:r>
          </a:p>
        </p:txBody>
      </p:sp>
      <p:sp>
        <p:nvSpPr>
          <p:cNvPr id="3" name="Text Placeholder 2"/>
          <p:cNvSpPr>
            <a:spLocks noGrp="1"/>
          </p:cNvSpPr>
          <p:nvPr>
            <p:ph type="body" idx="1"/>
          </p:nvPr>
        </p:nvSpPr>
        <p:spPr>
          <a:xfrm>
            <a:off x="630241" y="1681163"/>
            <a:ext cx="3868737" cy="823912"/>
          </a:xfrm>
        </p:spPr>
        <p:txBody>
          <a:bodyPr anchor="b"/>
          <a:lstStyle>
            <a:lvl1pPr marL="0" indent="0">
              <a:buNone/>
              <a:defRPr sz="2500" b="1"/>
            </a:lvl1pPr>
            <a:lvl2pPr marL="476193" indent="0">
              <a:buNone/>
              <a:defRPr sz="2083" b="1"/>
            </a:lvl2pPr>
            <a:lvl3pPr marL="952386" indent="0">
              <a:buNone/>
              <a:defRPr sz="1833" b="1"/>
            </a:lvl3pPr>
            <a:lvl4pPr marL="1428579" indent="0">
              <a:buNone/>
              <a:defRPr sz="1667" b="1"/>
            </a:lvl4pPr>
            <a:lvl5pPr marL="1904771" indent="0">
              <a:buNone/>
              <a:defRPr sz="1667" b="1"/>
            </a:lvl5pPr>
            <a:lvl6pPr marL="2380964" indent="0">
              <a:buNone/>
              <a:defRPr sz="1667" b="1"/>
            </a:lvl6pPr>
            <a:lvl7pPr marL="2857157" indent="0">
              <a:buNone/>
              <a:defRPr sz="1667" b="1"/>
            </a:lvl7pPr>
            <a:lvl8pPr marL="3333350" indent="0">
              <a:buNone/>
              <a:defRPr sz="1667" b="1"/>
            </a:lvl8pPr>
            <a:lvl9pPr marL="3809543" indent="0">
              <a:buNone/>
              <a:defRPr sz="1667" b="1"/>
            </a:lvl9pPr>
          </a:lstStyle>
          <a:p>
            <a:pPr lvl="0"/>
            <a:r>
              <a:rPr lang="en-US"/>
              <a:t>Click to edit Master text styles</a:t>
            </a:r>
          </a:p>
        </p:txBody>
      </p:sp>
      <p:sp>
        <p:nvSpPr>
          <p:cNvPr id="4" name="Content Placeholder 3"/>
          <p:cNvSpPr>
            <a:spLocks noGrp="1"/>
          </p:cNvSpPr>
          <p:nvPr>
            <p:ph sz="half" idx="2"/>
          </p:nvPr>
        </p:nvSpPr>
        <p:spPr>
          <a:xfrm>
            <a:off x="630241"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500" b="1"/>
            </a:lvl1pPr>
            <a:lvl2pPr marL="476193" indent="0">
              <a:buNone/>
              <a:defRPr sz="2083" b="1"/>
            </a:lvl2pPr>
            <a:lvl3pPr marL="952386" indent="0">
              <a:buNone/>
              <a:defRPr sz="1833" b="1"/>
            </a:lvl3pPr>
            <a:lvl4pPr marL="1428579" indent="0">
              <a:buNone/>
              <a:defRPr sz="1667" b="1"/>
            </a:lvl4pPr>
            <a:lvl5pPr marL="1904771" indent="0">
              <a:buNone/>
              <a:defRPr sz="1667" b="1"/>
            </a:lvl5pPr>
            <a:lvl6pPr marL="2380964" indent="0">
              <a:buNone/>
              <a:defRPr sz="1667" b="1"/>
            </a:lvl6pPr>
            <a:lvl7pPr marL="2857157" indent="0">
              <a:buNone/>
              <a:defRPr sz="1667" b="1"/>
            </a:lvl7pPr>
            <a:lvl8pPr marL="3333350" indent="0">
              <a:buNone/>
              <a:defRPr sz="1667" b="1"/>
            </a:lvl8pPr>
            <a:lvl9pPr marL="3809543" indent="0">
              <a:buNone/>
              <a:defRPr sz="1667"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B1413D8-6A1D-49C6-A17B-20758399F4F9}" type="slidenum">
              <a:rPr lang="en-US"/>
              <a:pPr>
                <a:defRPr/>
              </a:pPr>
              <a:t>‹#›</a:t>
            </a:fld>
            <a:endParaRPr lang="en-US"/>
          </a:p>
        </p:txBody>
      </p:sp>
    </p:spTree>
    <p:extLst>
      <p:ext uri="{BB962C8B-B14F-4D97-AF65-F5344CB8AC3E}">
        <p14:creationId xmlns:p14="http://schemas.microsoft.com/office/powerpoint/2010/main" val="37285178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B6AF6A9-8306-42E1-B4B1-E7F9142E53AC}" type="slidenum">
              <a:rPr lang="en-US"/>
              <a:pPr>
                <a:defRPr/>
              </a:pPr>
              <a:t>‹#›</a:t>
            </a:fld>
            <a:endParaRPr lang="en-US"/>
          </a:p>
        </p:txBody>
      </p:sp>
    </p:spTree>
    <p:extLst>
      <p:ext uri="{BB962C8B-B14F-4D97-AF65-F5344CB8AC3E}">
        <p14:creationId xmlns:p14="http://schemas.microsoft.com/office/powerpoint/2010/main" val="3171614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DD629E-10BD-45C1-9C6A-589D2DD61795}" type="datetimeFigureOut">
              <a:rPr lang="en-US" smtClean="0"/>
              <a:t>11/30/2025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37FC8-47B1-4A5E-A41C-EEF06F66B8A1}" type="slidenum">
              <a:rPr lang="en-US" smtClean="0"/>
              <a:t>‹#›</a:t>
            </a:fld>
            <a:endParaRPr lang="en-US"/>
          </a:p>
        </p:txBody>
      </p:sp>
    </p:spTree>
    <p:extLst>
      <p:ext uri="{BB962C8B-B14F-4D97-AF65-F5344CB8AC3E}">
        <p14:creationId xmlns:p14="http://schemas.microsoft.com/office/powerpoint/2010/main" val="40935484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16087D5-F47E-440F-889A-D5D0A58DBE96}" type="slidenum">
              <a:rPr lang="en-US"/>
              <a:pPr>
                <a:defRPr/>
              </a:pPr>
              <a:t>‹#›</a:t>
            </a:fld>
            <a:endParaRPr lang="en-US"/>
          </a:p>
        </p:txBody>
      </p:sp>
    </p:spTree>
    <p:extLst>
      <p:ext uri="{BB962C8B-B14F-4D97-AF65-F5344CB8AC3E}">
        <p14:creationId xmlns:p14="http://schemas.microsoft.com/office/powerpoint/2010/main" val="28995051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199"/>
            <a:ext cx="2949575" cy="1600200"/>
          </a:xfrm>
        </p:spPr>
        <p:txBody>
          <a:bodyPr anchor="b"/>
          <a:lstStyle>
            <a:lvl1pPr>
              <a:defRPr sz="3333"/>
            </a:lvl1pPr>
          </a:lstStyle>
          <a:p>
            <a:r>
              <a:rPr lang="en-US"/>
              <a:t>Click to edit Master title style</a:t>
            </a:r>
          </a:p>
        </p:txBody>
      </p:sp>
      <p:sp>
        <p:nvSpPr>
          <p:cNvPr id="3" name="Content Placeholder 2"/>
          <p:cNvSpPr>
            <a:spLocks noGrp="1"/>
          </p:cNvSpPr>
          <p:nvPr>
            <p:ph idx="1"/>
          </p:nvPr>
        </p:nvSpPr>
        <p:spPr>
          <a:xfrm>
            <a:off x="3887788" y="987428"/>
            <a:ext cx="4629150" cy="4873626"/>
          </a:xfrm>
        </p:spPr>
        <p:txBody>
          <a:bodyPr/>
          <a:lstStyle>
            <a:lvl1pPr>
              <a:defRPr sz="3333"/>
            </a:lvl1pPr>
            <a:lvl2pPr>
              <a:defRPr sz="2917"/>
            </a:lvl2pPr>
            <a:lvl3pPr>
              <a:defRPr sz="2500"/>
            </a:lvl3pPr>
            <a:lvl4pPr>
              <a:defRPr sz="2083"/>
            </a:lvl4pPr>
            <a:lvl5pPr>
              <a:defRPr sz="2083"/>
            </a:lvl5pPr>
            <a:lvl6pPr>
              <a:defRPr sz="2083"/>
            </a:lvl6pPr>
            <a:lvl7pPr>
              <a:defRPr sz="2083"/>
            </a:lvl7pPr>
            <a:lvl8pPr>
              <a:defRPr sz="2083"/>
            </a:lvl8pPr>
            <a:lvl9pPr>
              <a:defRPr sz="20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3"/>
            <a:ext cx="2949575" cy="3811588"/>
          </a:xfrm>
        </p:spPr>
        <p:txBody>
          <a:bodyPr/>
          <a:lstStyle>
            <a:lvl1pPr marL="0" indent="0">
              <a:buNone/>
              <a:defRPr sz="1667"/>
            </a:lvl1pPr>
            <a:lvl2pPr marL="476193" indent="0">
              <a:buNone/>
              <a:defRPr sz="1417"/>
            </a:lvl2pPr>
            <a:lvl3pPr marL="952386" indent="0">
              <a:buNone/>
              <a:defRPr sz="1250"/>
            </a:lvl3pPr>
            <a:lvl4pPr marL="1428579" indent="0">
              <a:buNone/>
              <a:defRPr sz="1000"/>
            </a:lvl4pPr>
            <a:lvl5pPr marL="1904771" indent="0">
              <a:buNone/>
              <a:defRPr sz="1000"/>
            </a:lvl5pPr>
            <a:lvl6pPr marL="2380964" indent="0">
              <a:buNone/>
              <a:defRPr sz="1000"/>
            </a:lvl6pPr>
            <a:lvl7pPr marL="2857157" indent="0">
              <a:buNone/>
              <a:defRPr sz="1000"/>
            </a:lvl7pPr>
            <a:lvl8pPr marL="3333350" indent="0">
              <a:buNone/>
              <a:defRPr sz="1000"/>
            </a:lvl8pPr>
            <a:lvl9pPr marL="3809543"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5D7B793-E247-4DFD-A1DD-5A137B627F22}" type="slidenum">
              <a:rPr lang="en-US"/>
              <a:pPr>
                <a:defRPr/>
              </a:pPr>
              <a:t>‹#›</a:t>
            </a:fld>
            <a:endParaRPr lang="en-US"/>
          </a:p>
        </p:txBody>
      </p:sp>
    </p:spTree>
    <p:extLst>
      <p:ext uri="{BB962C8B-B14F-4D97-AF65-F5344CB8AC3E}">
        <p14:creationId xmlns:p14="http://schemas.microsoft.com/office/powerpoint/2010/main" val="38940900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199"/>
            <a:ext cx="2949575" cy="1600200"/>
          </a:xfrm>
        </p:spPr>
        <p:txBody>
          <a:bodyPr anchor="b"/>
          <a:lstStyle>
            <a:lvl1pPr>
              <a:defRPr sz="3333"/>
            </a:lvl1pPr>
          </a:lstStyle>
          <a:p>
            <a:r>
              <a:rPr lang="en-US"/>
              <a:t>Click to edit Master title style</a:t>
            </a:r>
          </a:p>
        </p:txBody>
      </p:sp>
      <p:sp>
        <p:nvSpPr>
          <p:cNvPr id="3" name="Picture Placeholder 2"/>
          <p:cNvSpPr>
            <a:spLocks noGrp="1"/>
          </p:cNvSpPr>
          <p:nvPr>
            <p:ph type="pic" idx="1"/>
          </p:nvPr>
        </p:nvSpPr>
        <p:spPr>
          <a:xfrm>
            <a:off x="3887788" y="987428"/>
            <a:ext cx="4629150" cy="4873626"/>
          </a:xfrm>
        </p:spPr>
        <p:txBody>
          <a:bodyPr/>
          <a:lstStyle>
            <a:lvl1pPr marL="0" indent="0">
              <a:buNone/>
              <a:defRPr sz="3333"/>
            </a:lvl1pPr>
            <a:lvl2pPr marL="476193" indent="0">
              <a:buNone/>
              <a:defRPr sz="2917"/>
            </a:lvl2pPr>
            <a:lvl3pPr marL="952386" indent="0">
              <a:buNone/>
              <a:defRPr sz="2500"/>
            </a:lvl3pPr>
            <a:lvl4pPr marL="1428579" indent="0">
              <a:buNone/>
              <a:defRPr sz="2083"/>
            </a:lvl4pPr>
            <a:lvl5pPr marL="1904771" indent="0">
              <a:buNone/>
              <a:defRPr sz="2083"/>
            </a:lvl5pPr>
            <a:lvl6pPr marL="2380964" indent="0">
              <a:buNone/>
              <a:defRPr sz="2083"/>
            </a:lvl6pPr>
            <a:lvl7pPr marL="2857157" indent="0">
              <a:buNone/>
              <a:defRPr sz="2083"/>
            </a:lvl7pPr>
            <a:lvl8pPr marL="3333350" indent="0">
              <a:buNone/>
              <a:defRPr sz="2083"/>
            </a:lvl8pPr>
            <a:lvl9pPr marL="3809543" indent="0">
              <a:buNone/>
              <a:defRPr sz="2083"/>
            </a:lvl9pPr>
          </a:lstStyle>
          <a:p>
            <a:pPr lvl="0"/>
            <a:endParaRPr lang="en-US" noProof="0"/>
          </a:p>
        </p:txBody>
      </p:sp>
      <p:sp>
        <p:nvSpPr>
          <p:cNvPr id="4" name="Text Placeholder 3"/>
          <p:cNvSpPr>
            <a:spLocks noGrp="1"/>
          </p:cNvSpPr>
          <p:nvPr>
            <p:ph type="body" sz="half" idx="2"/>
          </p:nvPr>
        </p:nvSpPr>
        <p:spPr>
          <a:xfrm>
            <a:off x="630239" y="2057403"/>
            <a:ext cx="2949575" cy="3811588"/>
          </a:xfrm>
        </p:spPr>
        <p:txBody>
          <a:bodyPr/>
          <a:lstStyle>
            <a:lvl1pPr marL="0" indent="0">
              <a:buNone/>
              <a:defRPr sz="1667"/>
            </a:lvl1pPr>
            <a:lvl2pPr marL="476193" indent="0">
              <a:buNone/>
              <a:defRPr sz="1417"/>
            </a:lvl2pPr>
            <a:lvl3pPr marL="952386" indent="0">
              <a:buNone/>
              <a:defRPr sz="1250"/>
            </a:lvl3pPr>
            <a:lvl4pPr marL="1428579" indent="0">
              <a:buNone/>
              <a:defRPr sz="1000"/>
            </a:lvl4pPr>
            <a:lvl5pPr marL="1904771" indent="0">
              <a:buNone/>
              <a:defRPr sz="1000"/>
            </a:lvl5pPr>
            <a:lvl6pPr marL="2380964" indent="0">
              <a:buNone/>
              <a:defRPr sz="1000"/>
            </a:lvl6pPr>
            <a:lvl7pPr marL="2857157" indent="0">
              <a:buNone/>
              <a:defRPr sz="1000"/>
            </a:lvl7pPr>
            <a:lvl8pPr marL="3333350" indent="0">
              <a:buNone/>
              <a:defRPr sz="1000"/>
            </a:lvl8pPr>
            <a:lvl9pPr marL="3809543"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8DA1AE-0725-4DB3-ABD3-88761E05051B}" type="slidenum">
              <a:rPr lang="en-US"/>
              <a:pPr>
                <a:defRPr/>
              </a:pPr>
              <a:t>‹#›</a:t>
            </a:fld>
            <a:endParaRPr lang="en-US"/>
          </a:p>
        </p:txBody>
      </p:sp>
    </p:spTree>
    <p:extLst>
      <p:ext uri="{BB962C8B-B14F-4D97-AF65-F5344CB8AC3E}">
        <p14:creationId xmlns:p14="http://schemas.microsoft.com/office/powerpoint/2010/main" val="26408983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FEAA0A-E84A-4D37-B321-0B66EFC15D2D}" type="slidenum">
              <a:rPr lang="en-US"/>
              <a:pPr>
                <a:defRPr/>
              </a:pPr>
              <a:t>‹#›</a:t>
            </a:fld>
            <a:endParaRPr lang="en-US"/>
          </a:p>
        </p:txBody>
      </p:sp>
    </p:spTree>
    <p:extLst>
      <p:ext uri="{BB962C8B-B14F-4D97-AF65-F5344CB8AC3E}">
        <p14:creationId xmlns:p14="http://schemas.microsoft.com/office/powerpoint/2010/main" val="41205650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39"/>
            <a:ext cx="2057400" cy="585152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844853-7329-422F-AAF6-BF58A61F6E19}" type="slidenum">
              <a:rPr lang="en-US"/>
              <a:pPr>
                <a:defRPr/>
              </a:pPr>
              <a:t>‹#›</a:t>
            </a:fld>
            <a:endParaRPr lang="en-US"/>
          </a:p>
        </p:txBody>
      </p:sp>
    </p:spTree>
    <p:extLst>
      <p:ext uri="{BB962C8B-B14F-4D97-AF65-F5344CB8AC3E}">
        <p14:creationId xmlns:p14="http://schemas.microsoft.com/office/powerpoint/2010/main" val="32486386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4D62C10-1633-479A-928F-DF9E28DF83BD}" type="slidenum">
              <a:rPr lang="en-US"/>
              <a:pPr>
                <a:defRPr/>
              </a:pPr>
              <a:t>‹#›</a:t>
            </a:fld>
            <a:endParaRPr lang="en-US"/>
          </a:p>
        </p:txBody>
      </p:sp>
    </p:spTree>
    <p:extLst>
      <p:ext uri="{BB962C8B-B14F-4D97-AF65-F5344CB8AC3E}">
        <p14:creationId xmlns:p14="http://schemas.microsoft.com/office/powerpoint/2010/main" val="30966377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3"/>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9"/>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B0A1F304-BB99-4BDB-AABB-B60EC15CEEFA}" type="slidenum">
              <a:rPr lang="en-US"/>
              <a:pPr>
                <a:defRPr/>
              </a:pPr>
              <a:t>‹#›</a:t>
            </a:fld>
            <a:endParaRPr lang="en-US"/>
          </a:p>
        </p:txBody>
      </p:sp>
    </p:spTree>
    <p:extLst>
      <p:ext uri="{BB962C8B-B14F-4D97-AF65-F5344CB8AC3E}">
        <p14:creationId xmlns:p14="http://schemas.microsoft.com/office/powerpoint/2010/main" val="2585122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DD629E-10BD-45C1-9C6A-589D2DD61795}" type="datetimeFigureOut">
              <a:rPr lang="en-US" smtClean="0"/>
              <a:t>11/30/2025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637FC8-47B1-4A5E-A41C-EEF06F66B8A1}" type="slidenum">
              <a:rPr lang="en-US" smtClean="0"/>
              <a:t>‹#›</a:t>
            </a:fld>
            <a:endParaRPr lang="en-US"/>
          </a:p>
        </p:txBody>
      </p:sp>
    </p:spTree>
    <p:extLst>
      <p:ext uri="{BB962C8B-B14F-4D97-AF65-F5344CB8AC3E}">
        <p14:creationId xmlns:p14="http://schemas.microsoft.com/office/powerpoint/2010/main" val="3515878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DD629E-10BD-45C1-9C6A-589D2DD61795}" type="datetimeFigureOut">
              <a:rPr lang="en-US" smtClean="0"/>
              <a:t>11/30/2025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637FC8-47B1-4A5E-A41C-EEF06F66B8A1}" type="slidenum">
              <a:rPr lang="en-US" smtClean="0"/>
              <a:t>‹#›</a:t>
            </a:fld>
            <a:endParaRPr lang="en-US"/>
          </a:p>
        </p:txBody>
      </p:sp>
    </p:spTree>
    <p:extLst>
      <p:ext uri="{BB962C8B-B14F-4D97-AF65-F5344CB8AC3E}">
        <p14:creationId xmlns:p14="http://schemas.microsoft.com/office/powerpoint/2010/main" val="3027480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DD629E-10BD-45C1-9C6A-589D2DD61795}" type="datetimeFigureOut">
              <a:rPr lang="en-US" smtClean="0"/>
              <a:t>11/30/2025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637FC8-47B1-4A5E-A41C-EEF06F66B8A1}" type="slidenum">
              <a:rPr lang="en-US" smtClean="0"/>
              <a:t>‹#›</a:t>
            </a:fld>
            <a:endParaRPr lang="en-US"/>
          </a:p>
        </p:txBody>
      </p:sp>
    </p:spTree>
    <p:extLst>
      <p:ext uri="{BB962C8B-B14F-4D97-AF65-F5344CB8AC3E}">
        <p14:creationId xmlns:p14="http://schemas.microsoft.com/office/powerpoint/2010/main" val="3358215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DD629E-10BD-45C1-9C6A-589D2DD61795}" type="datetimeFigureOut">
              <a:rPr lang="en-US" smtClean="0"/>
              <a:t>11/30/2025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37FC8-47B1-4A5E-A41C-EEF06F66B8A1}" type="slidenum">
              <a:rPr lang="en-US" smtClean="0"/>
              <a:t>‹#›</a:t>
            </a:fld>
            <a:endParaRPr lang="en-US"/>
          </a:p>
        </p:txBody>
      </p:sp>
    </p:spTree>
    <p:extLst>
      <p:ext uri="{BB962C8B-B14F-4D97-AF65-F5344CB8AC3E}">
        <p14:creationId xmlns:p14="http://schemas.microsoft.com/office/powerpoint/2010/main" val="3053853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DD629E-10BD-45C1-9C6A-589D2DD61795}" type="datetimeFigureOut">
              <a:rPr lang="en-US" smtClean="0"/>
              <a:t>11/30/2025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37FC8-47B1-4A5E-A41C-EEF06F66B8A1}" type="slidenum">
              <a:rPr lang="en-US" smtClean="0"/>
              <a:t>‹#›</a:t>
            </a:fld>
            <a:endParaRPr lang="en-US"/>
          </a:p>
        </p:txBody>
      </p:sp>
    </p:spTree>
    <p:extLst>
      <p:ext uri="{BB962C8B-B14F-4D97-AF65-F5344CB8AC3E}">
        <p14:creationId xmlns:p14="http://schemas.microsoft.com/office/powerpoint/2010/main" val="1195296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DD629E-10BD-45C1-9C6A-589D2DD61795}" type="datetimeFigureOut">
              <a:rPr lang="en-US" smtClean="0"/>
              <a:t>11/30/2025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637FC8-47B1-4A5E-A41C-EEF06F66B8A1}" type="slidenum">
              <a:rPr lang="en-US" smtClean="0"/>
              <a:t>‹#›</a:t>
            </a:fld>
            <a:endParaRPr lang="en-US"/>
          </a:p>
        </p:txBody>
      </p:sp>
    </p:spTree>
    <p:extLst>
      <p:ext uri="{BB962C8B-B14F-4D97-AF65-F5344CB8AC3E}">
        <p14:creationId xmlns:p14="http://schemas.microsoft.com/office/powerpoint/2010/main" val="1157549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CEAD27-88DA-4343-A648-C591357880FA}" type="datetimeFigureOut">
              <a:rPr lang="en-US" smtClean="0">
                <a:solidFill>
                  <a:prstClr val="black">
                    <a:tint val="75000"/>
                  </a:prstClr>
                </a:solidFill>
              </a:rPr>
              <a:pPr/>
              <a:t>11/30/2025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3D6C8-A4C4-423F-842F-F4F963F699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36558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F7718C-FB26-482D-9722-35308CE1B08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0F083D-058D-40FC-99F8-67C635DEA7B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367060-E362-494B-AF2A-CFD15370A0C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F482EC-926D-4C5A-9790-48C7BDC6D9F0}" type="datetimeFigureOut">
              <a:rPr lang="en-US" smtClean="0">
                <a:solidFill>
                  <a:prstClr val="black">
                    <a:tint val="75000"/>
                  </a:prstClr>
                </a:solidFill>
              </a:rPr>
              <a:pPr/>
              <a:t>11/30/2025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E8769ED-8439-4760-B04A-FA28692B44B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95B1515-6AB0-4E4D-9D99-0B7384AFB4F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B8B373-8D77-4B1D-89C4-87E4A3F9FE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38333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729" y="274638"/>
            <a:ext cx="822854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4291" tIns="57145" rIns="114291" bIns="57145" numCol="1" anchor="ctr" anchorCtr="0" compatLnSpc="1">
            <a:prstTxWarp prst="textNoShape">
              <a:avLst/>
            </a:prstTxWarp>
          </a:bodyPr>
          <a:lstStyle/>
          <a:p>
            <a:pPr lvl="0"/>
            <a:r>
              <a:rPr lang="en-US"/>
              <a:t>Click to edit Master title style</a:t>
            </a:r>
          </a:p>
        </p:txBody>
      </p:sp>
      <p:sp>
        <p:nvSpPr>
          <p:cNvPr id="27651" name="Rectangle 3"/>
          <p:cNvSpPr>
            <a:spLocks noGrp="1" noChangeArrowheads="1"/>
          </p:cNvSpPr>
          <p:nvPr>
            <p:ph type="body" idx="1"/>
          </p:nvPr>
        </p:nvSpPr>
        <p:spPr bwMode="auto">
          <a:xfrm>
            <a:off x="457729" y="1600201"/>
            <a:ext cx="822854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4291" tIns="57145" rIns="114291" bIns="571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652" name="Rectangle 4"/>
          <p:cNvSpPr>
            <a:spLocks noGrp="1" noChangeArrowheads="1"/>
          </p:cNvSpPr>
          <p:nvPr>
            <p:ph type="dt" sz="half" idx="2"/>
          </p:nvPr>
        </p:nvSpPr>
        <p:spPr bwMode="auto">
          <a:xfrm>
            <a:off x="457729" y="6245225"/>
            <a:ext cx="2132542" cy="476250"/>
          </a:xfrm>
          <a:prstGeom prst="rect">
            <a:avLst/>
          </a:prstGeom>
          <a:noFill/>
          <a:ln>
            <a:noFill/>
          </a:ln>
          <a:effectLst/>
        </p:spPr>
        <p:txBody>
          <a:bodyPr vert="horz" wrap="square" lIns="114291" tIns="57145" rIns="114291" bIns="57145" numCol="1" anchor="t" anchorCtr="0" compatLnSpc="1">
            <a:prstTxWarp prst="textNoShape">
              <a:avLst/>
            </a:prstTxWarp>
          </a:bodyPr>
          <a:lstStyle>
            <a:lvl1pPr algn="l" eaLnBrk="1" hangingPunct="1">
              <a:defRPr sz="1417">
                <a:latin typeface="+mn-lt"/>
              </a:defRPr>
            </a:lvl1pPr>
          </a:lstStyle>
          <a:p>
            <a:pPr>
              <a:defRPr/>
            </a:pPr>
            <a:endParaRPr lang="en-US"/>
          </a:p>
        </p:txBody>
      </p:sp>
      <p:sp>
        <p:nvSpPr>
          <p:cNvPr id="27653" name="Rectangle 5"/>
          <p:cNvSpPr>
            <a:spLocks noGrp="1" noChangeArrowheads="1"/>
          </p:cNvSpPr>
          <p:nvPr>
            <p:ph type="ftr" sz="quarter" idx="3"/>
          </p:nvPr>
        </p:nvSpPr>
        <p:spPr bwMode="auto">
          <a:xfrm>
            <a:off x="3124729" y="6245225"/>
            <a:ext cx="2894542" cy="476250"/>
          </a:xfrm>
          <a:prstGeom prst="rect">
            <a:avLst/>
          </a:prstGeom>
          <a:noFill/>
          <a:ln>
            <a:noFill/>
          </a:ln>
          <a:effectLst/>
        </p:spPr>
        <p:txBody>
          <a:bodyPr vert="horz" wrap="square" lIns="114291" tIns="57145" rIns="114291" bIns="57145" numCol="1" anchor="t" anchorCtr="0" compatLnSpc="1">
            <a:prstTxWarp prst="textNoShape">
              <a:avLst/>
            </a:prstTxWarp>
          </a:bodyPr>
          <a:lstStyle>
            <a:lvl1pPr algn="ctr" eaLnBrk="1" hangingPunct="1">
              <a:defRPr sz="1417">
                <a:latin typeface="+mn-lt"/>
              </a:defRPr>
            </a:lvl1pPr>
          </a:lstStyle>
          <a:p>
            <a:pPr>
              <a:defRPr/>
            </a:pPr>
            <a:endParaRPr lang="en-US"/>
          </a:p>
        </p:txBody>
      </p:sp>
      <p:sp>
        <p:nvSpPr>
          <p:cNvPr id="27654" name="Rectangle 6"/>
          <p:cNvSpPr>
            <a:spLocks noGrp="1" noChangeArrowheads="1"/>
          </p:cNvSpPr>
          <p:nvPr>
            <p:ph type="sldNum" sz="quarter" idx="4"/>
          </p:nvPr>
        </p:nvSpPr>
        <p:spPr bwMode="auto">
          <a:xfrm>
            <a:off x="6553729" y="6245225"/>
            <a:ext cx="2132542" cy="476250"/>
          </a:xfrm>
          <a:prstGeom prst="rect">
            <a:avLst/>
          </a:prstGeom>
          <a:noFill/>
          <a:ln>
            <a:noFill/>
          </a:ln>
          <a:effectLst/>
        </p:spPr>
        <p:txBody>
          <a:bodyPr vert="horz" wrap="square" lIns="114291" tIns="57145" rIns="114291" bIns="57145" numCol="1" anchor="t" anchorCtr="0" compatLnSpc="1">
            <a:prstTxWarp prst="textNoShape">
              <a:avLst/>
            </a:prstTxWarp>
          </a:bodyPr>
          <a:lstStyle>
            <a:lvl1pPr algn="r" eaLnBrk="1" hangingPunct="1">
              <a:defRPr sz="1417">
                <a:latin typeface="Arial" charset="0"/>
              </a:defRPr>
            </a:lvl1pPr>
          </a:lstStyle>
          <a:p>
            <a:pPr>
              <a:defRPr/>
            </a:pPr>
            <a:fld id="{44F7589B-915A-4032-98A3-1AFEF38C6426}" type="slidenum">
              <a:rPr lang="en-US"/>
              <a:pPr>
                <a:defRPr/>
              </a:pPr>
              <a:t>‹#›</a:t>
            </a:fld>
            <a:endParaRPr lang="en-US"/>
          </a:p>
        </p:txBody>
      </p:sp>
    </p:spTree>
    <p:extLst>
      <p:ext uri="{BB962C8B-B14F-4D97-AF65-F5344CB8AC3E}">
        <p14:creationId xmlns:p14="http://schemas.microsoft.com/office/powerpoint/2010/main" val="242484667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1000"/>
                                        <p:tgtEl>
                                          <p:spTgt spid="27651">
                                            <p:txEl>
                                              <p:pRg st="0" end="0"/>
                                            </p:txEl>
                                          </p:spTgt>
                                        </p:tgtEl>
                                      </p:cBhvr>
                                    </p:animEffect>
                                    <p:anim calcmode="lin" valueType="num">
                                      <p:cBhvr>
                                        <p:cTn id="8" dur="1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651">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iterate type="lt">
                                    <p:tmPct val="10000"/>
                                  </p:iterate>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fade">
                                      <p:cBhvr>
                                        <p:cTn id="12" dur="1000"/>
                                        <p:tgtEl>
                                          <p:spTgt spid="27651">
                                            <p:txEl>
                                              <p:pRg st="1" end="1"/>
                                            </p:txEl>
                                          </p:spTgt>
                                        </p:tgtEl>
                                      </p:cBhvr>
                                    </p:animEffect>
                                    <p:anim calcmode="lin" valueType="num">
                                      <p:cBhvr>
                                        <p:cTn id="13" dur="10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7651">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iterate type="lt">
                                    <p:tmPct val="10000"/>
                                  </p:iterate>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fade">
                                      <p:cBhvr>
                                        <p:cTn id="17" dur="1000"/>
                                        <p:tgtEl>
                                          <p:spTgt spid="27651">
                                            <p:txEl>
                                              <p:pRg st="2" end="2"/>
                                            </p:txEl>
                                          </p:spTgt>
                                        </p:tgtEl>
                                      </p:cBhvr>
                                    </p:animEffect>
                                    <p:anim calcmode="lin" valueType="num">
                                      <p:cBhvr>
                                        <p:cTn id="18" dur="10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7651">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iterate type="lt">
                                    <p:tmPct val="10000"/>
                                  </p:iterate>
                                  <p:childTnLst>
                                    <p:set>
                                      <p:cBhvr>
                                        <p:cTn id="21" dur="1" fill="hold">
                                          <p:stCondLst>
                                            <p:cond delay="0"/>
                                          </p:stCondLst>
                                        </p:cTn>
                                        <p:tgtEl>
                                          <p:spTgt spid="27651">
                                            <p:txEl>
                                              <p:pRg st="3" end="3"/>
                                            </p:txEl>
                                          </p:spTgt>
                                        </p:tgtEl>
                                        <p:attrNameLst>
                                          <p:attrName>style.visibility</p:attrName>
                                        </p:attrNameLst>
                                      </p:cBhvr>
                                      <p:to>
                                        <p:strVal val="visible"/>
                                      </p:to>
                                    </p:set>
                                    <p:animEffect transition="in" filter="fade">
                                      <p:cBhvr>
                                        <p:cTn id="22" dur="1000"/>
                                        <p:tgtEl>
                                          <p:spTgt spid="27651">
                                            <p:txEl>
                                              <p:pRg st="3" end="3"/>
                                            </p:txEl>
                                          </p:spTgt>
                                        </p:tgtEl>
                                      </p:cBhvr>
                                    </p:animEffect>
                                    <p:anim calcmode="lin" valueType="num">
                                      <p:cBhvr>
                                        <p:cTn id="23" dur="10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7651">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iterate type="lt">
                                    <p:tmPct val="10000"/>
                                  </p:iterate>
                                  <p:childTnLst>
                                    <p:set>
                                      <p:cBhvr>
                                        <p:cTn id="26" dur="1" fill="hold">
                                          <p:stCondLst>
                                            <p:cond delay="0"/>
                                          </p:stCondLst>
                                        </p:cTn>
                                        <p:tgtEl>
                                          <p:spTgt spid="27651">
                                            <p:txEl>
                                              <p:pRg st="4" end="4"/>
                                            </p:txEl>
                                          </p:spTgt>
                                        </p:tgtEl>
                                        <p:attrNameLst>
                                          <p:attrName>style.visibility</p:attrName>
                                        </p:attrNameLst>
                                      </p:cBhvr>
                                      <p:to>
                                        <p:strVal val="visible"/>
                                      </p:to>
                                    </p:set>
                                    <p:animEffect transition="in" filter="fade">
                                      <p:cBhvr>
                                        <p:cTn id="27" dur="1000"/>
                                        <p:tgtEl>
                                          <p:spTgt spid="27651">
                                            <p:txEl>
                                              <p:pRg st="4" end="4"/>
                                            </p:txEl>
                                          </p:spTgt>
                                        </p:tgtEl>
                                      </p:cBhvr>
                                    </p:animEffect>
                                    <p:anim calcmode="lin" valueType="num">
                                      <p:cBhvr>
                                        <p:cTn id="28" dur="10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76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tmplLst>
          <p:tmpl lvl="1">
            <p:tnLst>
              <p:par>
                <p:cTn presetID="47" presetClass="entr" presetSubtype="0" fill="hold" nodeType="click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4583" kern="1200">
          <a:solidFill>
            <a:schemeClr val="tx2"/>
          </a:solidFill>
          <a:latin typeface="+mj-lt"/>
          <a:ea typeface="+mj-ea"/>
          <a:cs typeface="+mj-cs"/>
        </a:defRPr>
      </a:lvl1pPr>
      <a:lvl2pPr algn="ctr" rtl="0" eaLnBrk="0" fontAlgn="base" hangingPunct="0">
        <a:spcBef>
          <a:spcPct val="0"/>
        </a:spcBef>
        <a:spcAft>
          <a:spcPct val="0"/>
        </a:spcAft>
        <a:defRPr sz="4583">
          <a:solidFill>
            <a:schemeClr val="tx2"/>
          </a:solidFill>
          <a:latin typeface="Arial" panose="020B0604020202020204" pitchFamily="34" charset="0"/>
        </a:defRPr>
      </a:lvl2pPr>
      <a:lvl3pPr algn="ctr" rtl="0" eaLnBrk="0" fontAlgn="base" hangingPunct="0">
        <a:spcBef>
          <a:spcPct val="0"/>
        </a:spcBef>
        <a:spcAft>
          <a:spcPct val="0"/>
        </a:spcAft>
        <a:defRPr sz="4583">
          <a:solidFill>
            <a:schemeClr val="tx2"/>
          </a:solidFill>
          <a:latin typeface="Arial" panose="020B0604020202020204" pitchFamily="34" charset="0"/>
        </a:defRPr>
      </a:lvl3pPr>
      <a:lvl4pPr algn="ctr" rtl="0" eaLnBrk="0" fontAlgn="base" hangingPunct="0">
        <a:spcBef>
          <a:spcPct val="0"/>
        </a:spcBef>
        <a:spcAft>
          <a:spcPct val="0"/>
        </a:spcAft>
        <a:defRPr sz="4583">
          <a:solidFill>
            <a:schemeClr val="tx2"/>
          </a:solidFill>
          <a:latin typeface="Arial" panose="020B0604020202020204" pitchFamily="34" charset="0"/>
        </a:defRPr>
      </a:lvl4pPr>
      <a:lvl5pPr algn="ctr" rtl="0" eaLnBrk="0" fontAlgn="base" hangingPunct="0">
        <a:spcBef>
          <a:spcPct val="0"/>
        </a:spcBef>
        <a:spcAft>
          <a:spcPct val="0"/>
        </a:spcAft>
        <a:defRPr sz="4583">
          <a:solidFill>
            <a:schemeClr val="tx2"/>
          </a:solidFill>
          <a:latin typeface="Arial" panose="020B0604020202020204" pitchFamily="34" charset="0"/>
        </a:defRPr>
      </a:lvl5pPr>
      <a:lvl6pPr marL="476193" algn="ctr" rtl="0" fontAlgn="base">
        <a:spcBef>
          <a:spcPct val="0"/>
        </a:spcBef>
        <a:spcAft>
          <a:spcPct val="0"/>
        </a:spcAft>
        <a:defRPr sz="4583">
          <a:solidFill>
            <a:schemeClr val="tx2"/>
          </a:solidFill>
          <a:latin typeface="Arial" panose="020B0604020202020204" pitchFamily="34" charset="0"/>
        </a:defRPr>
      </a:lvl6pPr>
      <a:lvl7pPr marL="952386" algn="ctr" rtl="0" fontAlgn="base">
        <a:spcBef>
          <a:spcPct val="0"/>
        </a:spcBef>
        <a:spcAft>
          <a:spcPct val="0"/>
        </a:spcAft>
        <a:defRPr sz="4583">
          <a:solidFill>
            <a:schemeClr val="tx2"/>
          </a:solidFill>
          <a:latin typeface="Arial" panose="020B0604020202020204" pitchFamily="34" charset="0"/>
        </a:defRPr>
      </a:lvl7pPr>
      <a:lvl8pPr marL="1428579" algn="ctr" rtl="0" fontAlgn="base">
        <a:spcBef>
          <a:spcPct val="0"/>
        </a:spcBef>
        <a:spcAft>
          <a:spcPct val="0"/>
        </a:spcAft>
        <a:defRPr sz="4583">
          <a:solidFill>
            <a:schemeClr val="tx2"/>
          </a:solidFill>
          <a:latin typeface="Arial" panose="020B0604020202020204" pitchFamily="34" charset="0"/>
        </a:defRPr>
      </a:lvl8pPr>
      <a:lvl9pPr marL="1904771" algn="ctr" rtl="0" fontAlgn="base">
        <a:spcBef>
          <a:spcPct val="0"/>
        </a:spcBef>
        <a:spcAft>
          <a:spcPct val="0"/>
        </a:spcAft>
        <a:defRPr sz="4583">
          <a:solidFill>
            <a:schemeClr val="tx2"/>
          </a:solidFill>
          <a:latin typeface="Arial" panose="020B0604020202020204" pitchFamily="34" charset="0"/>
        </a:defRPr>
      </a:lvl9pPr>
    </p:titleStyle>
    <p:bodyStyle>
      <a:lvl1pPr marL="355851" indent="-355851" algn="l" rtl="0" eaLnBrk="0" fontAlgn="base" hangingPunct="0">
        <a:spcBef>
          <a:spcPct val="20000"/>
        </a:spcBef>
        <a:spcAft>
          <a:spcPct val="0"/>
        </a:spcAft>
        <a:buChar char="•"/>
        <a:defRPr sz="3333" kern="1200">
          <a:solidFill>
            <a:schemeClr val="tx1"/>
          </a:solidFill>
          <a:latin typeface="+mn-lt"/>
          <a:ea typeface="+mn-ea"/>
          <a:cs typeface="+mn-cs"/>
        </a:defRPr>
      </a:lvl1pPr>
      <a:lvl2pPr marL="772552" indent="-296321" algn="l" rtl="0" eaLnBrk="0" fontAlgn="base" hangingPunct="0">
        <a:spcBef>
          <a:spcPct val="20000"/>
        </a:spcBef>
        <a:spcAft>
          <a:spcPct val="0"/>
        </a:spcAft>
        <a:buChar char="–"/>
        <a:defRPr sz="2917" kern="1200">
          <a:solidFill>
            <a:schemeClr val="tx1"/>
          </a:solidFill>
          <a:latin typeface="+mn-lt"/>
          <a:ea typeface="+mn-ea"/>
          <a:cs typeface="+mn-cs"/>
        </a:defRPr>
      </a:lvl2pPr>
      <a:lvl3pPr marL="1189255" indent="-236793" algn="l" rtl="0" eaLnBrk="0" fontAlgn="base" hangingPunct="0">
        <a:spcBef>
          <a:spcPct val="20000"/>
        </a:spcBef>
        <a:spcAft>
          <a:spcPct val="0"/>
        </a:spcAft>
        <a:buChar char="•"/>
        <a:defRPr sz="2500" kern="1200">
          <a:solidFill>
            <a:schemeClr val="tx1"/>
          </a:solidFill>
          <a:latin typeface="+mn-lt"/>
          <a:ea typeface="+mn-ea"/>
          <a:cs typeface="+mn-cs"/>
        </a:defRPr>
      </a:lvl3pPr>
      <a:lvl4pPr marL="1665486" indent="-236793" algn="l" rtl="0" eaLnBrk="0" fontAlgn="base" hangingPunct="0">
        <a:spcBef>
          <a:spcPct val="20000"/>
        </a:spcBef>
        <a:spcAft>
          <a:spcPct val="0"/>
        </a:spcAft>
        <a:buChar char="–"/>
        <a:defRPr sz="2083" kern="1200">
          <a:solidFill>
            <a:schemeClr val="tx1"/>
          </a:solidFill>
          <a:latin typeface="+mn-lt"/>
          <a:ea typeface="+mn-ea"/>
          <a:cs typeface="+mn-cs"/>
        </a:defRPr>
      </a:lvl4pPr>
      <a:lvl5pPr marL="2141717" indent="-236793" algn="l" rtl="0" eaLnBrk="0" fontAlgn="base" hangingPunct="0">
        <a:spcBef>
          <a:spcPct val="20000"/>
        </a:spcBef>
        <a:spcAft>
          <a:spcPct val="0"/>
        </a:spcAft>
        <a:buChar char="»"/>
        <a:defRPr sz="2083" kern="1200">
          <a:solidFill>
            <a:schemeClr val="tx1"/>
          </a:solidFill>
          <a:latin typeface="+mn-lt"/>
          <a:ea typeface="+mn-ea"/>
          <a:cs typeface="+mn-cs"/>
        </a:defRPr>
      </a:lvl5pPr>
      <a:lvl6pPr marL="2619061" indent="-238096" algn="l" defTabSz="952386" rtl="0" eaLnBrk="1" latinLnBrk="0" hangingPunct="1">
        <a:lnSpc>
          <a:spcPct val="90000"/>
        </a:lnSpc>
        <a:spcBef>
          <a:spcPts val="521"/>
        </a:spcBef>
        <a:buFont typeface="Arial" panose="020B0604020202020204" pitchFamily="34" charset="0"/>
        <a:buChar char="•"/>
        <a:defRPr sz="1833" kern="1200">
          <a:solidFill>
            <a:schemeClr val="tx1"/>
          </a:solidFill>
          <a:latin typeface="+mn-lt"/>
          <a:ea typeface="+mn-ea"/>
          <a:cs typeface="+mn-cs"/>
        </a:defRPr>
      </a:lvl6pPr>
      <a:lvl7pPr marL="3095254" indent="-238096" algn="l" defTabSz="952386" rtl="0" eaLnBrk="1" latinLnBrk="0" hangingPunct="1">
        <a:lnSpc>
          <a:spcPct val="90000"/>
        </a:lnSpc>
        <a:spcBef>
          <a:spcPts val="521"/>
        </a:spcBef>
        <a:buFont typeface="Arial" panose="020B0604020202020204" pitchFamily="34" charset="0"/>
        <a:buChar char="•"/>
        <a:defRPr sz="1833" kern="1200">
          <a:solidFill>
            <a:schemeClr val="tx1"/>
          </a:solidFill>
          <a:latin typeface="+mn-lt"/>
          <a:ea typeface="+mn-ea"/>
          <a:cs typeface="+mn-cs"/>
        </a:defRPr>
      </a:lvl7pPr>
      <a:lvl8pPr marL="3571446" indent="-238096" algn="l" defTabSz="952386" rtl="0" eaLnBrk="1" latinLnBrk="0" hangingPunct="1">
        <a:lnSpc>
          <a:spcPct val="90000"/>
        </a:lnSpc>
        <a:spcBef>
          <a:spcPts val="521"/>
        </a:spcBef>
        <a:buFont typeface="Arial" panose="020B0604020202020204" pitchFamily="34" charset="0"/>
        <a:buChar char="•"/>
        <a:defRPr sz="1833" kern="1200">
          <a:solidFill>
            <a:schemeClr val="tx1"/>
          </a:solidFill>
          <a:latin typeface="+mn-lt"/>
          <a:ea typeface="+mn-ea"/>
          <a:cs typeface="+mn-cs"/>
        </a:defRPr>
      </a:lvl8pPr>
      <a:lvl9pPr marL="4047639" indent="-238096" algn="l" defTabSz="952386" rtl="0" eaLnBrk="1" latinLnBrk="0" hangingPunct="1">
        <a:lnSpc>
          <a:spcPct val="90000"/>
        </a:lnSpc>
        <a:spcBef>
          <a:spcPts val="521"/>
        </a:spcBef>
        <a:buFont typeface="Arial" panose="020B0604020202020204" pitchFamily="34" charset="0"/>
        <a:buChar char="•"/>
        <a:defRPr sz="1833" kern="1200">
          <a:solidFill>
            <a:schemeClr val="tx1"/>
          </a:solidFill>
          <a:latin typeface="+mn-lt"/>
          <a:ea typeface="+mn-ea"/>
          <a:cs typeface="+mn-cs"/>
        </a:defRPr>
      </a:lvl9pPr>
    </p:bodyStyle>
    <p:otherStyle>
      <a:defPPr>
        <a:defRPr lang="en-US"/>
      </a:defPPr>
      <a:lvl1pPr marL="0" algn="l" defTabSz="952386" rtl="0" eaLnBrk="1" latinLnBrk="0" hangingPunct="1">
        <a:defRPr sz="1833" kern="1200">
          <a:solidFill>
            <a:schemeClr val="tx1"/>
          </a:solidFill>
          <a:latin typeface="+mn-lt"/>
          <a:ea typeface="+mn-ea"/>
          <a:cs typeface="+mn-cs"/>
        </a:defRPr>
      </a:lvl1pPr>
      <a:lvl2pPr marL="476193" algn="l" defTabSz="952386" rtl="0" eaLnBrk="1" latinLnBrk="0" hangingPunct="1">
        <a:defRPr sz="1833" kern="1200">
          <a:solidFill>
            <a:schemeClr val="tx1"/>
          </a:solidFill>
          <a:latin typeface="+mn-lt"/>
          <a:ea typeface="+mn-ea"/>
          <a:cs typeface="+mn-cs"/>
        </a:defRPr>
      </a:lvl2pPr>
      <a:lvl3pPr marL="952386" algn="l" defTabSz="952386" rtl="0" eaLnBrk="1" latinLnBrk="0" hangingPunct="1">
        <a:defRPr sz="1833" kern="1200">
          <a:solidFill>
            <a:schemeClr val="tx1"/>
          </a:solidFill>
          <a:latin typeface="+mn-lt"/>
          <a:ea typeface="+mn-ea"/>
          <a:cs typeface="+mn-cs"/>
        </a:defRPr>
      </a:lvl3pPr>
      <a:lvl4pPr marL="1428579" algn="l" defTabSz="952386" rtl="0" eaLnBrk="1" latinLnBrk="0" hangingPunct="1">
        <a:defRPr sz="1833" kern="1200">
          <a:solidFill>
            <a:schemeClr val="tx1"/>
          </a:solidFill>
          <a:latin typeface="+mn-lt"/>
          <a:ea typeface="+mn-ea"/>
          <a:cs typeface="+mn-cs"/>
        </a:defRPr>
      </a:lvl4pPr>
      <a:lvl5pPr marL="1904771" algn="l" defTabSz="952386" rtl="0" eaLnBrk="1" latinLnBrk="0" hangingPunct="1">
        <a:defRPr sz="1833" kern="1200">
          <a:solidFill>
            <a:schemeClr val="tx1"/>
          </a:solidFill>
          <a:latin typeface="+mn-lt"/>
          <a:ea typeface="+mn-ea"/>
          <a:cs typeface="+mn-cs"/>
        </a:defRPr>
      </a:lvl5pPr>
      <a:lvl6pPr marL="2380964" algn="l" defTabSz="952386" rtl="0" eaLnBrk="1" latinLnBrk="0" hangingPunct="1">
        <a:defRPr sz="1833" kern="1200">
          <a:solidFill>
            <a:schemeClr val="tx1"/>
          </a:solidFill>
          <a:latin typeface="+mn-lt"/>
          <a:ea typeface="+mn-ea"/>
          <a:cs typeface="+mn-cs"/>
        </a:defRPr>
      </a:lvl6pPr>
      <a:lvl7pPr marL="2857157" algn="l" defTabSz="952386" rtl="0" eaLnBrk="1" latinLnBrk="0" hangingPunct="1">
        <a:defRPr sz="1833" kern="1200">
          <a:solidFill>
            <a:schemeClr val="tx1"/>
          </a:solidFill>
          <a:latin typeface="+mn-lt"/>
          <a:ea typeface="+mn-ea"/>
          <a:cs typeface="+mn-cs"/>
        </a:defRPr>
      </a:lvl7pPr>
      <a:lvl8pPr marL="3333350" algn="l" defTabSz="952386" rtl="0" eaLnBrk="1" latinLnBrk="0" hangingPunct="1">
        <a:defRPr sz="1833" kern="1200">
          <a:solidFill>
            <a:schemeClr val="tx1"/>
          </a:solidFill>
          <a:latin typeface="+mn-lt"/>
          <a:ea typeface="+mn-ea"/>
          <a:cs typeface="+mn-cs"/>
        </a:defRPr>
      </a:lvl8pPr>
      <a:lvl9pPr marL="3809543" algn="l" defTabSz="952386" rtl="0" eaLnBrk="1" latinLnBrk="0" hangingPunct="1">
        <a:defRPr sz="18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microsoft.com/office/2007/relationships/media" Target="../media/media2.m4a"/><Relationship Id="rId7" Type="http://schemas.openxmlformats.org/officeDocument/2006/relationships/image" Target="../media/image3.gif"/><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33.png"/><Relationship Id="rId5" Type="http://schemas.openxmlformats.org/officeDocument/2006/relationships/slideLayout" Target="../slideLayouts/slideLayout13.xml"/><Relationship Id="rId10" Type="http://schemas.openxmlformats.org/officeDocument/2006/relationships/image" Target="../media/image32.png"/><Relationship Id="rId4" Type="http://schemas.openxmlformats.org/officeDocument/2006/relationships/audio" Target="../media/media2.m4a"/><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40.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40.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40.xml"/><Relationship Id="rId7" Type="http://schemas.openxmlformats.org/officeDocument/2006/relationships/image" Target="../media/image17.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png"/><Relationship Id="rId11" Type="http://schemas.openxmlformats.org/officeDocument/2006/relationships/image" Target="../media/image15.png"/><Relationship Id="rId5" Type="http://schemas.microsoft.com/office/2007/relationships/hdphoto" Target="../media/hdphoto1.wdp"/><Relationship Id="rId10" Type="http://schemas.openxmlformats.org/officeDocument/2006/relationships/image" Target="../media/image20.png"/><Relationship Id="rId4" Type="http://schemas.openxmlformats.org/officeDocument/2006/relationships/image" Target="../media/image16.png"/><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4.xml"/><Relationship Id="rId7" Type="http://schemas.openxmlformats.org/officeDocument/2006/relationships/image" Target="../media/image2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21.jp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35.xml"/><Relationship Id="rId7" Type="http://schemas.openxmlformats.org/officeDocument/2006/relationships/image" Target="../media/image26.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2.png"/><Relationship Id="rId4" Type="http://schemas.openxmlformats.org/officeDocument/2006/relationships/image" Target="../media/image28.pn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95536" y="0"/>
            <a:ext cx="8609162" cy="2952328"/>
          </a:xfrm>
          <a:prstGeom prst="rect">
            <a:avLst/>
          </a:prstGeom>
          <a:noFill/>
        </p:spPr>
        <p:txBody>
          <a:bodyPr wrap="square" rtlCol="0">
            <a:prstTxWarp prst="textArchUpPour">
              <a:avLst/>
            </a:prstTxWarp>
            <a:spAutoFit/>
          </a:bodyPr>
          <a:lstStyle/>
          <a:p>
            <a:r>
              <a:rPr lang="en-US" sz="5400" b="1">
                <a:solidFill>
                  <a:srgbClr val="002060"/>
                </a:solidFill>
              </a:rPr>
              <a:t>ÂM NHẠC 2</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3948" y="567444"/>
            <a:ext cx="908720" cy="908720"/>
          </a:xfrm>
          <a:prstGeom prst="rect">
            <a:avLst/>
          </a:prstGeom>
        </p:spPr>
      </p:pic>
      <p:sp>
        <p:nvSpPr>
          <p:cNvPr id="7" name="Rectangle 6"/>
          <p:cNvSpPr/>
          <p:nvPr/>
        </p:nvSpPr>
        <p:spPr>
          <a:xfrm>
            <a:off x="3537676" y="1476164"/>
            <a:ext cx="1856277" cy="646331"/>
          </a:xfrm>
          <a:prstGeom prst="rect">
            <a:avLst/>
          </a:prstGeom>
        </p:spPr>
        <p:txBody>
          <a:bodyPr wrap="none">
            <a:spAutoFit/>
          </a:bodyPr>
          <a:lstStyle/>
          <a:p>
            <a:r>
              <a:rPr lang="en-US" sz="3600" b="1">
                <a:solidFill>
                  <a:srgbClr val="FF0000"/>
                </a:solidFill>
                <a:latin typeface="Times New Roman"/>
                <a:ea typeface="Calibri"/>
              </a:rPr>
              <a:t>TIẾT 14</a:t>
            </a:r>
            <a:endParaRPr lang="en-US" sz="3600"/>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201" y="3401959"/>
            <a:ext cx="858120" cy="758006"/>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51232" y="6665254"/>
            <a:ext cx="240418" cy="192745"/>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4008398"/>
            <a:ext cx="801374" cy="788754"/>
          </a:xfrm>
          <a:prstGeom prst="rect">
            <a:avLst/>
          </a:prstGeom>
        </p:spPr>
      </p:pic>
      <p:sp>
        <p:nvSpPr>
          <p:cNvPr id="3" name="Rectangle 2"/>
          <p:cNvSpPr/>
          <p:nvPr/>
        </p:nvSpPr>
        <p:spPr>
          <a:xfrm>
            <a:off x="1361261" y="3134631"/>
            <a:ext cx="7709441" cy="646331"/>
          </a:xfrm>
          <a:prstGeom prst="rect">
            <a:avLst/>
          </a:prstGeom>
        </p:spPr>
        <p:txBody>
          <a:bodyPr wrap="square">
            <a:spAutoFit/>
          </a:bodyPr>
          <a:lstStyle/>
          <a:p>
            <a:pPr algn="ctr" fontAlgn="base">
              <a:lnSpc>
                <a:spcPct val="150000"/>
              </a:lnSpc>
              <a:spcAft>
                <a:spcPts val="0"/>
              </a:spcAft>
            </a:pPr>
            <a:r>
              <a:rPr lang="vi-VN" sz="2400" b="1">
                <a:solidFill>
                  <a:srgbClr val="FC190F"/>
                </a:solidFill>
                <a:latin typeface="Times New Roman"/>
                <a:ea typeface="Arial"/>
              </a:rPr>
              <a:t>ÔN TẬP BÀI HÁT </a:t>
            </a:r>
            <a:r>
              <a:rPr lang="vi-VN" sz="2400" b="1" i="1">
                <a:solidFill>
                  <a:srgbClr val="FC190F"/>
                </a:solidFill>
                <a:latin typeface="Times New Roman"/>
                <a:ea typeface="Arial"/>
              </a:rPr>
              <a:t>CHÚ CHIM NHỎ DỄ THƯƠNG</a:t>
            </a:r>
            <a:endParaRPr lang="en-US" sz="2400">
              <a:effectLst/>
              <a:latin typeface="Times New Roman"/>
              <a:ea typeface="Calibri"/>
            </a:endParaRPr>
          </a:p>
        </p:txBody>
      </p:sp>
      <p:sp>
        <p:nvSpPr>
          <p:cNvPr id="10" name="Rectangle 9"/>
          <p:cNvSpPr/>
          <p:nvPr/>
        </p:nvSpPr>
        <p:spPr>
          <a:xfrm>
            <a:off x="1259632" y="2120732"/>
            <a:ext cx="7573061" cy="1141146"/>
          </a:xfrm>
          <a:prstGeom prst="rect">
            <a:avLst/>
          </a:prstGeom>
        </p:spPr>
        <p:txBody>
          <a:bodyPr wrap="square">
            <a:spAutoFit/>
          </a:bodyPr>
          <a:lstStyle/>
          <a:p>
            <a:pPr lvl="0" algn="ctr" fontAlgn="base">
              <a:lnSpc>
                <a:spcPct val="150000"/>
              </a:lnSpc>
            </a:pPr>
            <a:r>
              <a:rPr lang="vi-VN" sz="2400" b="1" dirty="0">
                <a:solidFill>
                  <a:srgbClr val="FF0000"/>
                </a:solidFill>
                <a:latin typeface="Times New Roman"/>
                <a:ea typeface="Times New Roman"/>
              </a:rPr>
              <a:t>NGHE NHẠC </a:t>
            </a:r>
            <a:r>
              <a:rPr lang="en-US" sz="2400" b="1" dirty="0">
                <a:solidFill>
                  <a:srgbClr val="FF0000"/>
                </a:solidFill>
                <a:latin typeface="Times New Roman"/>
                <a:ea typeface="Times New Roman"/>
              </a:rPr>
              <a:t>MÚA SƯ TỬ THẬT VUI</a:t>
            </a:r>
            <a:endParaRPr lang="en-US" sz="2400" dirty="0">
              <a:solidFill>
                <a:prstClr val="black"/>
              </a:solidFill>
              <a:latin typeface="Times New Roman"/>
              <a:ea typeface="Calibri"/>
            </a:endParaRPr>
          </a:p>
          <a:p>
            <a:pPr lvl="0" algn="ctr" fontAlgn="base">
              <a:lnSpc>
                <a:spcPct val="150000"/>
              </a:lnSpc>
            </a:pPr>
            <a:r>
              <a:rPr lang="en-US" sz="2400" b="1" dirty="0">
                <a:solidFill>
                  <a:srgbClr val="FF0000"/>
                </a:solidFill>
                <a:latin typeface="Times New Roman"/>
                <a:ea typeface="Times New Roman"/>
              </a:rPr>
              <a:t> </a:t>
            </a:r>
            <a:endParaRPr lang="en-US" sz="2400" dirty="0"/>
          </a:p>
        </p:txBody>
      </p:sp>
      <p:sp>
        <p:nvSpPr>
          <p:cNvPr id="13" name="Rectangle 12"/>
          <p:cNvSpPr/>
          <p:nvPr/>
        </p:nvSpPr>
        <p:spPr>
          <a:xfrm>
            <a:off x="5045178" y="2675329"/>
            <a:ext cx="3013068" cy="553998"/>
          </a:xfrm>
          <a:prstGeom prst="rect">
            <a:avLst/>
          </a:prstGeom>
        </p:spPr>
        <p:txBody>
          <a:bodyPr wrap="none">
            <a:spAutoFit/>
          </a:bodyPr>
          <a:lstStyle/>
          <a:p>
            <a:pPr lvl="0" algn="ctr" fontAlgn="base">
              <a:lnSpc>
                <a:spcPct val="150000"/>
              </a:lnSpc>
            </a:pPr>
            <a:r>
              <a:rPr lang="en-US" sz="2000" b="1">
                <a:solidFill>
                  <a:srgbClr val="FF0000"/>
                </a:solidFill>
                <a:latin typeface="Times New Roman"/>
                <a:ea typeface="Times New Roman"/>
              </a:rPr>
              <a:t>Nhạc và lời: Phạm Tuyên</a:t>
            </a:r>
            <a:r>
              <a:rPr lang="vi-VN" sz="2000" b="1">
                <a:solidFill>
                  <a:srgbClr val="FF0000"/>
                </a:solidFill>
                <a:latin typeface="Times New Roman"/>
                <a:ea typeface="Times New Roman"/>
              </a:rPr>
              <a:t> </a:t>
            </a:r>
            <a:endParaRPr lang="en-US" sz="2000">
              <a:solidFill>
                <a:prstClr val="black"/>
              </a:solidFill>
              <a:latin typeface="Times New Roman"/>
              <a:ea typeface="Calibri"/>
            </a:endParaRPr>
          </a:p>
        </p:txBody>
      </p:sp>
    </p:spTree>
    <p:extLst>
      <p:ext uri="{BB962C8B-B14F-4D97-AF65-F5344CB8AC3E}">
        <p14:creationId xmlns:p14="http://schemas.microsoft.com/office/powerpoint/2010/main" val="48506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11760" y="4850039"/>
            <a:ext cx="858120" cy="758006"/>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23946" y="6521238"/>
            <a:ext cx="420054" cy="336761"/>
          </a:xfrm>
          <a:prstGeom prst="rect">
            <a:avLst/>
          </a:prstGeom>
        </p:spPr>
      </p:pic>
      <p:sp>
        <p:nvSpPr>
          <p:cNvPr id="2" name="Rectangle 1"/>
          <p:cNvSpPr/>
          <p:nvPr/>
        </p:nvSpPr>
        <p:spPr>
          <a:xfrm>
            <a:off x="683568" y="1249955"/>
            <a:ext cx="8150760" cy="3471848"/>
          </a:xfrm>
          <a:prstGeom prst="rect">
            <a:avLst/>
          </a:prstGeom>
        </p:spPr>
        <p:txBody>
          <a:bodyPr wrap="square">
            <a:spAutoFit/>
          </a:bodyPr>
          <a:lstStyle/>
          <a:p>
            <a:pPr algn="just">
              <a:lnSpc>
                <a:spcPct val="150000"/>
              </a:lnSpc>
              <a:spcAft>
                <a:spcPts val="0"/>
              </a:spcAft>
              <a:tabLst>
                <a:tab pos="317500" algn="l"/>
              </a:tabLst>
            </a:pPr>
            <a:r>
              <a:rPr lang="en-US" sz="3000" i="1" dirty="0" err="1">
                <a:solidFill>
                  <a:srgbClr val="002060"/>
                </a:solidFill>
                <a:latin typeface="Times New Roman"/>
                <a:ea typeface="Times New Roman"/>
              </a:rPr>
              <a:t>Câu</a:t>
            </a:r>
            <a:r>
              <a:rPr lang="en-US" sz="3000" i="1" dirty="0">
                <a:solidFill>
                  <a:srgbClr val="002060"/>
                </a:solidFill>
                <a:latin typeface="Times New Roman"/>
                <a:ea typeface="Times New Roman"/>
              </a:rPr>
              <a:t> </a:t>
            </a:r>
            <a:r>
              <a:rPr lang="vi-VN" sz="3000" i="1" dirty="0">
                <a:solidFill>
                  <a:srgbClr val="002060"/>
                </a:solidFill>
                <a:latin typeface="Times New Roman"/>
                <a:ea typeface="Times New Roman"/>
              </a:rPr>
              <a:t>1-2</a:t>
            </a:r>
            <a:r>
              <a:rPr lang="en-US" sz="3000" i="1" dirty="0">
                <a:solidFill>
                  <a:srgbClr val="002060"/>
                </a:solidFill>
                <a:latin typeface="Times New Roman"/>
                <a:ea typeface="Times New Roman"/>
              </a:rPr>
              <a:t>: </a:t>
            </a:r>
            <a:r>
              <a:rPr lang="vi-VN" sz="3000" i="1" dirty="0">
                <a:solidFill>
                  <a:srgbClr val="002060"/>
                </a:solidFill>
                <a:latin typeface="Times New Roman"/>
                <a:ea typeface="Times New Roman"/>
              </a:rPr>
              <a:t>H</a:t>
            </a:r>
            <a:r>
              <a:rPr lang="en-US" sz="3000" i="1" dirty="0">
                <a:solidFill>
                  <a:srgbClr val="002060"/>
                </a:solidFill>
                <a:latin typeface="Times New Roman"/>
                <a:ea typeface="Times New Roman"/>
              </a:rPr>
              <a:t>ai </a:t>
            </a:r>
            <a:r>
              <a:rPr lang="en-US" sz="3000" i="1" dirty="0" err="1">
                <a:solidFill>
                  <a:srgbClr val="002060"/>
                </a:solidFill>
                <a:latin typeface="Times New Roman"/>
                <a:ea typeface="Times New Roman"/>
              </a:rPr>
              <a:t>bàn</a:t>
            </a:r>
            <a:r>
              <a:rPr lang="en-US" sz="3000" i="1" dirty="0">
                <a:solidFill>
                  <a:srgbClr val="002060"/>
                </a:solidFill>
                <a:latin typeface="Times New Roman"/>
                <a:ea typeface="Times New Roman"/>
              </a:rPr>
              <a:t> </a:t>
            </a:r>
            <a:r>
              <a:rPr lang="en-US" sz="3000" i="1" dirty="0" err="1">
                <a:solidFill>
                  <a:srgbClr val="002060"/>
                </a:solidFill>
                <a:latin typeface="Times New Roman"/>
                <a:ea typeface="Times New Roman"/>
              </a:rPr>
              <a:t>tay</a:t>
            </a:r>
            <a:r>
              <a:rPr lang="en-US" sz="3000" i="1" dirty="0">
                <a:solidFill>
                  <a:srgbClr val="002060"/>
                </a:solidFill>
                <a:latin typeface="Times New Roman"/>
                <a:ea typeface="Times New Roman"/>
              </a:rPr>
              <a:t> </a:t>
            </a:r>
            <a:r>
              <a:rPr lang="en-US" sz="3000" i="1" dirty="0" err="1">
                <a:solidFill>
                  <a:srgbClr val="002060"/>
                </a:solidFill>
                <a:latin typeface="Times New Roman"/>
                <a:ea typeface="Times New Roman"/>
              </a:rPr>
              <a:t>vỗ</a:t>
            </a:r>
            <a:r>
              <a:rPr lang="en-US" sz="3000" i="1" dirty="0">
                <a:solidFill>
                  <a:srgbClr val="002060"/>
                </a:solidFill>
                <a:latin typeface="Times New Roman"/>
                <a:ea typeface="Times New Roman"/>
              </a:rPr>
              <a:t> </a:t>
            </a:r>
            <a:r>
              <a:rPr lang="en-US" sz="3000" i="1" dirty="0" err="1">
                <a:solidFill>
                  <a:srgbClr val="002060"/>
                </a:solidFill>
                <a:latin typeface="Times New Roman"/>
                <a:ea typeface="Times New Roman"/>
              </a:rPr>
              <a:t>vào</a:t>
            </a:r>
            <a:r>
              <a:rPr lang="en-US" sz="3000" i="1" dirty="0">
                <a:solidFill>
                  <a:srgbClr val="002060"/>
                </a:solidFill>
                <a:latin typeface="Times New Roman"/>
                <a:ea typeface="Times New Roman"/>
              </a:rPr>
              <a:t> </a:t>
            </a:r>
            <a:r>
              <a:rPr lang="en-US" sz="3000" i="1" dirty="0" err="1">
                <a:solidFill>
                  <a:srgbClr val="002060"/>
                </a:solidFill>
                <a:latin typeface="Times New Roman"/>
                <a:ea typeface="Times New Roman"/>
              </a:rPr>
              <a:t>nhau</a:t>
            </a:r>
            <a:r>
              <a:rPr lang="en-US" sz="3000" i="1" dirty="0">
                <a:solidFill>
                  <a:srgbClr val="002060"/>
                </a:solidFill>
                <a:latin typeface="Times New Roman"/>
                <a:ea typeface="Times New Roman"/>
              </a:rPr>
              <a:t> </a:t>
            </a:r>
            <a:r>
              <a:rPr lang="en-US" sz="3000" i="1" dirty="0" err="1">
                <a:solidFill>
                  <a:srgbClr val="002060"/>
                </a:solidFill>
                <a:latin typeface="Times New Roman"/>
                <a:ea typeface="Times New Roman"/>
              </a:rPr>
              <a:t>theo</a:t>
            </a:r>
            <a:r>
              <a:rPr lang="en-US" sz="3000" i="1" dirty="0">
                <a:solidFill>
                  <a:srgbClr val="002060"/>
                </a:solidFill>
                <a:latin typeface="Times New Roman"/>
                <a:ea typeface="Times New Roman"/>
              </a:rPr>
              <a:t> </a:t>
            </a:r>
            <a:r>
              <a:rPr lang="en-US" sz="3000" i="1" dirty="0" err="1">
                <a:solidFill>
                  <a:srgbClr val="002060"/>
                </a:solidFill>
                <a:latin typeface="Times New Roman"/>
                <a:ea typeface="Times New Roman"/>
              </a:rPr>
              <a:t>lời</a:t>
            </a:r>
            <a:r>
              <a:rPr lang="en-US" sz="3000" i="1" dirty="0">
                <a:solidFill>
                  <a:srgbClr val="002060"/>
                </a:solidFill>
                <a:latin typeface="Times New Roman"/>
                <a:ea typeface="Times New Roman"/>
              </a:rPr>
              <a:t> ca.</a:t>
            </a:r>
            <a:endParaRPr lang="en-US" sz="3000" dirty="0">
              <a:solidFill>
                <a:srgbClr val="002060"/>
              </a:solidFill>
              <a:latin typeface="Times New Roman"/>
              <a:ea typeface="Calibri"/>
            </a:endParaRPr>
          </a:p>
          <a:p>
            <a:pPr algn="just">
              <a:lnSpc>
                <a:spcPct val="150000"/>
              </a:lnSpc>
              <a:spcAft>
                <a:spcPts val="0"/>
              </a:spcAft>
              <a:tabLst>
                <a:tab pos="317500" algn="l"/>
              </a:tabLst>
            </a:pPr>
            <a:r>
              <a:rPr lang="en-US" sz="3000" i="1" dirty="0" err="1">
                <a:solidFill>
                  <a:srgbClr val="002060"/>
                </a:solidFill>
                <a:latin typeface="Times New Roman"/>
                <a:ea typeface="Times New Roman"/>
              </a:rPr>
              <a:t>Câu</a:t>
            </a:r>
            <a:r>
              <a:rPr lang="en-US" sz="3000" i="1" dirty="0">
                <a:solidFill>
                  <a:srgbClr val="002060"/>
                </a:solidFill>
                <a:latin typeface="Times New Roman"/>
                <a:ea typeface="Times New Roman"/>
              </a:rPr>
              <a:t> 3: </a:t>
            </a:r>
            <a:r>
              <a:rPr lang="vi-VN" sz="3000" i="1" dirty="0">
                <a:solidFill>
                  <a:srgbClr val="002060"/>
                </a:solidFill>
                <a:latin typeface="Times New Roman"/>
                <a:ea typeface="Times New Roman"/>
              </a:rPr>
              <a:t>H</a:t>
            </a:r>
            <a:r>
              <a:rPr lang="en-US" sz="3000" i="1" dirty="0">
                <a:solidFill>
                  <a:srgbClr val="002060"/>
                </a:solidFill>
                <a:latin typeface="Times New Roman"/>
                <a:ea typeface="Times New Roman"/>
              </a:rPr>
              <a:t>ai </a:t>
            </a:r>
            <a:r>
              <a:rPr lang="en-US" sz="3000" i="1" dirty="0" err="1">
                <a:solidFill>
                  <a:srgbClr val="002060"/>
                </a:solidFill>
                <a:latin typeface="Times New Roman"/>
                <a:ea typeface="Times New Roman"/>
              </a:rPr>
              <a:t>bàn</a:t>
            </a:r>
            <a:r>
              <a:rPr lang="en-US" sz="3000" i="1" dirty="0">
                <a:solidFill>
                  <a:srgbClr val="002060"/>
                </a:solidFill>
                <a:latin typeface="Times New Roman"/>
                <a:ea typeface="Times New Roman"/>
              </a:rPr>
              <a:t> </a:t>
            </a:r>
            <a:r>
              <a:rPr lang="en-US" sz="3000" i="1" dirty="0" err="1">
                <a:solidFill>
                  <a:srgbClr val="002060"/>
                </a:solidFill>
                <a:latin typeface="Times New Roman"/>
                <a:ea typeface="Times New Roman"/>
              </a:rPr>
              <a:t>tay</a:t>
            </a:r>
            <a:r>
              <a:rPr lang="en-US" sz="3000" i="1" dirty="0">
                <a:solidFill>
                  <a:srgbClr val="002060"/>
                </a:solidFill>
                <a:latin typeface="Times New Roman"/>
                <a:ea typeface="Times New Roman"/>
              </a:rPr>
              <a:t> </a:t>
            </a:r>
            <a:r>
              <a:rPr lang="en-US" sz="3000" i="1" dirty="0" err="1">
                <a:solidFill>
                  <a:srgbClr val="002060"/>
                </a:solidFill>
                <a:latin typeface="Times New Roman"/>
                <a:ea typeface="Times New Roman"/>
              </a:rPr>
              <a:t>vỗ</a:t>
            </a:r>
            <a:r>
              <a:rPr lang="en-US" sz="3000" i="1" dirty="0">
                <a:solidFill>
                  <a:srgbClr val="002060"/>
                </a:solidFill>
                <a:latin typeface="Times New Roman"/>
                <a:ea typeface="Times New Roman"/>
              </a:rPr>
              <a:t> </a:t>
            </a:r>
            <a:r>
              <a:rPr lang="en-US" sz="3000" i="1" dirty="0" err="1">
                <a:solidFill>
                  <a:srgbClr val="002060"/>
                </a:solidFill>
                <a:latin typeface="Times New Roman"/>
                <a:ea typeface="Times New Roman"/>
              </a:rPr>
              <a:t>lên</a:t>
            </a:r>
            <a:r>
              <a:rPr lang="en-US" sz="3000" i="1" dirty="0">
                <a:solidFill>
                  <a:srgbClr val="002060"/>
                </a:solidFill>
                <a:latin typeface="Times New Roman"/>
                <a:ea typeface="Times New Roman"/>
              </a:rPr>
              <a:t> </a:t>
            </a:r>
            <a:r>
              <a:rPr lang="en-US" sz="3000" i="1" dirty="0" err="1">
                <a:solidFill>
                  <a:srgbClr val="002060"/>
                </a:solidFill>
                <a:latin typeface="Times New Roman"/>
                <a:ea typeface="Times New Roman"/>
              </a:rPr>
              <a:t>đùi</a:t>
            </a:r>
            <a:r>
              <a:rPr lang="en-US" sz="3000" i="1" dirty="0">
                <a:solidFill>
                  <a:srgbClr val="002060"/>
                </a:solidFill>
                <a:latin typeface="Times New Roman"/>
                <a:ea typeface="Times New Roman"/>
              </a:rPr>
              <a:t> </a:t>
            </a:r>
            <a:r>
              <a:rPr lang="en-US" sz="3000" i="1" dirty="0" err="1">
                <a:solidFill>
                  <a:srgbClr val="002060"/>
                </a:solidFill>
                <a:latin typeface="Times New Roman"/>
                <a:ea typeface="Times New Roman"/>
              </a:rPr>
              <a:t>theo</a:t>
            </a:r>
            <a:r>
              <a:rPr lang="en-US" sz="3000" i="1" dirty="0">
                <a:solidFill>
                  <a:srgbClr val="002060"/>
                </a:solidFill>
                <a:latin typeface="Times New Roman"/>
                <a:ea typeface="Times New Roman"/>
              </a:rPr>
              <a:t> </a:t>
            </a:r>
            <a:r>
              <a:rPr lang="en-US" sz="3000" i="1" dirty="0" err="1">
                <a:solidFill>
                  <a:srgbClr val="002060"/>
                </a:solidFill>
                <a:latin typeface="Times New Roman"/>
                <a:ea typeface="Times New Roman"/>
              </a:rPr>
              <a:t>lời</a:t>
            </a:r>
            <a:r>
              <a:rPr lang="en-US" sz="3000" i="1" dirty="0">
                <a:solidFill>
                  <a:srgbClr val="002060"/>
                </a:solidFill>
                <a:latin typeface="Times New Roman"/>
                <a:ea typeface="Times New Roman"/>
              </a:rPr>
              <a:t> ca.</a:t>
            </a:r>
            <a:endParaRPr lang="en-US" sz="3000" dirty="0">
              <a:solidFill>
                <a:srgbClr val="002060"/>
              </a:solidFill>
              <a:latin typeface="Times New Roman"/>
              <a:ea typeface="Calibri"/>
            </a:endParaRPr>
          </a:p>
          <a:p>
            <a:pPr algn="just">
              <a:lnSpc>
                <a:spcPct val="150000"/>
              </a:lnSpc>
              <a:spcAft>
                <a:spcPts val="0"/>
              </a:spcAft>
              <a:tabLst>
                <a:tab pos="317500" algn="l"/>
              </a:tabLst>
            </a:pPr>
            <a:r>
              <a:rPr lang="en-US" sz="3000" i="1" dirty="0" err="1">
                <a:solidFill>
                  <a:srgbClr val="002060"/>
                </a:solidFill>
                <a:latin typeface="Times New Roman"/>
                <a:ea typeface="Times New Roman"/>
              </a:rPr>
              <a:t>Câu</a:t>
            </a:r>
            <a:r>
              <a:rPr lang="en-US" sz="3000" i="1" dirty="0">
                <a:solidFill>
                  <a:srgbClr val="002060"/>
                </a:solidFill>
                <a:latin typeface="Times New Roman"/>
                <a:ea typeface="Times New Roman"/>
              </a:rPr>
              <a:t> 4: </a:t>
            </a:r>
            <a:r>
              <a:rPr lang="vi-VN" sz="3000" i="1" dirty="0">
                <a:solidFill>
                  <a:srgbClr val="002060"/>
                </a:solidFill>
                <a:latin typeface="Times New Roman"/>
                <a:ea typeface="Times New Roman"/>
              </a:rPr>
              <a:t>H</a:t>
            </a:r>
            <a:r>
              <a:rPr lang="en-US" sz="3000" i="1" dirty="0">
                <a:solidFill>
                  <a:srgbClr val="002060"/>
                </a:solidFill>
                <a:latin typeface="Times New Roman"/>
                <a:ea typeface="Times New Roman"/>
              </a:rPr>
              <a:t>ai </a:t>
            </a:r>
            <a:r>
              <a:rPr lang="en-US" sz="3000" i="1" dirty="0" err="1">
                <a:solidFill>
                  <a:srgbClr val="002060"/>
                </a:solidFill>
                <a:latin typeface="Times New Roman"/>
                <a:ea typeface="Times New Roman"/>
              </a:rPr>
              <a:t>tay</a:t>
            </a:r>
            <a:r>
              <a:rPr lang="en-US" sz="3000" i="1" dirty="0">
                <a:solidFill>
                  <a:srgbClr val="002060"/>
                </a:solidFill>
                <a:latin typeface="Times New Roman"/>
                <a:ea typeface="Times New Roman"/>
              </a:rPr>
              <a:t> </a:t>
            </a:r>
            <a:r>
              <a:rPr lang="en-US" sz="3000" i="1" dirty="0" err="1">
                <a:solidFill>
                  <a:srgbClr val="002060"/>
                </a:solidFill>
                <a:latin typeface="Times New Roman"/>
                <a:ea typeface="Times New Roman"/>
              </a:rPr>
              <a:t>bắt</a:t>
            </a:r>
            <a:r>
              <a:rPr lang="en-US" sz="3000" i="1" dirty="0">
                <a:solidFill>
                  <a:srgbClr val="002060"/>
                </a:solidFill>
                <a:latin typeface="Times New Roman"/>
                <a:ea typeface="Times New Roman"/>
              </a:rPr>
              <a:t> </a:t>
            </a:r>
            <a:r>
              <a:rPr lang="en-US" sz="3000" i="1" dirty="0" err="1">
                <a:solidFill>
                  <a:srgbClr val="002060"/>
                </a:solidFill>
                <a:latin typeface="Times New Roman"/>
                <a:ea typeface="Times New Roman"/>
              </a:rPr>
              <a:t>chéo</a:t>
            </a:r>
            <a:r>
              <a:rPr lang="en-US" sz="3000" i="1" dirty="0">
                <a:solidFill>
                  <a:srgbClr val="002060"/>
                </a:solidFill>
                <a:latin typeface="Times New Roman"/>
                <a:ea typeface="Times New Roman"/>
              </a:rPr>
              <a:t> </a:t>
            </a:r>
            <a:r>
              <a:rPr lang="en-US" sz="3000" i="1" dirty="0" err="1">
                <a:solidFill>
                  <a:srgbClr val="002060"/>
                </a:solidFill>
                <a:latin typeface="Times New Roman"/>
                <a:ea typeface="Times New Roman"/>
              </a:rPr>
              <a:t>vỗ</a:t>
            </a:r>
            <a:r>
              <a:rPr lang="en-US" sz="3000" i="1" dirty="0">
                <a:solidFill>
                  <a:srgbClr val="002060"/>
                </a:solidFill>
                <a:latin typeface="Times New Roman"/>
                <a:ea typeface="Times New Roman"/>
              </a:rPr>
              <a:t> </a:t>
            </a:r>
            <a:r>
              <a:rPr lang="en-US" sz="3000" i="1" dirty="0" err="1">
                <a:solidFill>
                  <a:srgbClr val="002060"/>
                </a:solidFill>
                <a:latin typeface="Times New Roman"/>
                <a:ea typeface="Times New Roman"/>
              </a:rPr>
              <a:t>lên</a:t>
            </a:r>
            <a:r>
              <a:rPr lang="en-US" sz="3000" i="1" dirty="0">
                <a:solidFill>
                  <a:srgbClr val="002060"/>
                </a:solidFill>
                <a:latin typeface="Times New Roman"/>
                <a:ea typeface="Times New Roman"/>
              </a:rPr>
              <a:t> </a:t>
            </a:r>
            <a:r>
              <a:rPr lang="en-US" sz="3000" i="1" dirty="0" err="1">
                <a:solidFill>
                  <a:srgbClr val="002060"/>
                </a:solidFill>
                <a:latin typeface="Times New Roman"/>
                <a:ea typeface="Times New Roman"/>
              </a:rPr>
              <a:t>hai</a:t>
            </a:r>
            <a:r>
              <a:rPr lang="en-US" sz="3000" i="1" dirty="0">
                <a:solidFill>
                  <a:srgbClr val="002060"/>
                </a:solidFill>
                <a:latin typeface="Times New Roman"/>
                <a:ea typeface="Times New Roman"/>
              </a:rPr>
              <a:t> </a:t>
            </a:r>
            <a:r>
              <a:rPr lang="en-US" sz="3000" i="1" dirty="0" err="1">
                <a:solidFill>
                  <a:srgbClr val="002060"/>
                </a:solidFill>
                <a:latin typeface="Times New Roman"/>
                <a:ea typeface="Times New Roman"/>
              </a:rPr>
              <a:t>vai</a:t>
            </a:r>
            <a:r>
              <a:rPr lang="en-US" sz="3000" i="1" dirty="0">
                <a:solidFill>
                  <a:srgbClr val="002060"/>
                </a:solidFill>
                <a:latin typeface="Times New Roman"/>
                <a:ea typeface="Times New Roman"/>
              </a:rPr>
              <a:t> </a:t>
            </a:r>
            <a:r>
              <a:rPr lang="en-US" sz="3000" i="1" dirty="0" err="1">
                <a:solidFill>
                  <a:srgbClr val="002060"/>
                </a:solidFill>
                <a:latin typeface="Times New Roman"/>
                <a:ea typeface="Times New Roman"/>
              </a:rPr>
              <a:t>theo</a:t>
            </a:r>
            <a:r>
              <a:rPr lang="en-US" sz="3000" i="1" dirty="0">
                <a:solidFill>
                  <a:srgbClr val="002060"/>
                </a:solidFill>
                <a:latin typeface="Times New Roman"/>
                <a:ea typeface="Times New Roman"/>
              </a:rPr>
              <a:t> </a:t>
            </a:r>
            <a:r>
              <a:rPr lang="en-US" sz="3000" i="1" dirty="0" err="1">
                <a:solidFill>
                  <a:srgbClr val="002060"/>
                </a:solidFill>
                <a:latin typeface="Times New Roman"/>
                <a:ea typeface="Times New Roman"/>
              </a:rPr>
              <a:t>lời</a:t>
            </a:r>
            <a:r>
              <a:rPr lang="en-US" sz="3000" i="1" dirty="0">
                <a:solidFill>
                  <a:srgbClr val="002060"/>
                </a:solidFill>
                <a:latin typeface="Times New Roman"/>
                <a:ea typeface="Times New Roman"/>
              </a:rPr>
              <a:t> ca.</a:t>
            </a:r>
            <a:endParaRPr lang="en-US" sz="3000" dirty="0">
              <a:solidFill>
                <a:srgbClr val="002060"/>
              </a:solidFill>
              <a:latin typeface="Times New Roman"/>
              <a:ea typeface="Calibri"/>
            </a:endParaRPr>
          </a:p>
          <a:p>
            <a:pPr algn="just">
              <a:lnSpc>
                <a:spcPct val="150000"/>
              </a:lnSpc>
              <a:spcAft>
                <a:spcPts val="0"/>
              </a:spcAft>
              <a:tabLst>
                <a:tab pos="317500" algn="l"/>
              </a:tabLst>
            </a:pPr>
            <a:r>
              <a:rPr lang="en-US" sz="3000" i="1" dirty="0" err="1">
                <a:solidFill>
                  <a:srgbClr val="002060"/>
                </a:solidFill>
                <a:latin typeface="Times New Roman"/>
                <a:ea typeface="Times New Roman"/>
              </a:rPr>
              <a:t>Câu</a:t>
            </a:r>
            <a:r>
              <a:rPr lang="en-US" sz="3000" i="1" dirty="0">
                <a:solidFill>
                  <a:srgbClr val="002060"/>
                </a:solidFill>
                <a:latin typeface="Times New Roman"/>
                <a:ea typeface="Times New Roman"/>
              </a:rPr>
              <a:t> </a:t>
            </a:r>
            <a:r>
              <a:rPr lang="vi-VN" sz="3000" i="1" dirty="0">
                <a:solidFill>
                  <a:srgbClr val="002060"/>
                </a:solidFill>
                <a:latin typeface="Times New Roman"/>
                <a:ea typeface="Times New Roman"/>
              </a:rPr>
              <a:t>5-</a:t>
            </a:r>
            <a:r>
              <a:rPr lang="en-US" sz="3000" i="1" dirty="0">
                <a:solidFill>
                  <a:srgbClr val="002060"/>
                </a:solidFill>
                <a:latin typeface="Times New Roman"/>
                <a:ea typeface="Times New Roman"/>
              </a:rPr>
              <a:t> 6: </a:t>
            </a:r>
            <a:r>
              <a:rPr lang="vi-VN" sz="3000" i="1" dirty="0">
                <a:solidFill>
                  <a:srgbClr val="002060"/>
                </a:solidFill>
                <a:latin typeface="Times New Roman"/>
                <a:ea typeface="Times New Roman"/>
              </a:rPr>
              <a:t>H</a:t>
            </a:r>
            <a:r>
              <a:rPr lang="en-US" sz="3000" i="1" dirty="0">
                <a:solidFill>
                  <a:srgbClr val="002060"/>
                </a:solidFill>
                <a:latin typeface="Times New Roman"/>
                <a:ea typeface="Times New Roman"/>
              </a:rPr>
              <a:t>ai </a:t>
            </a:r>
            <a:r>
              <a:rPr lang="en-US" sz="3000" i="1" dirty="0" err="1">
                <a:solidFill>
                  <a:srgbClr val="002060"/>
                </a:solidFill>
                <a:latin typeface="Times New Roman"/>
                <a:ea typeface="Times New Roman"/>
              </a:rPr>
              <a:t>bàn</a:t>
            </a:r>
            <a:r>
              <a:rPr lang="en-US" sz="3000" i="1" dirty="0">
                <a:solidFill>
                  <a:srgbClr val="002060"/>
                </a:solidFill>
                <a:latin typeface="Times New Roman"/>
                <a:ea typeface="Times New Roman"/>
              </a:rPr>
              <a:t> </a:t>
            </a:r>
            <a:r>
              <a:rPr lang="en-US" sz="3000" i="1" dirty="0" err="1">
                <a:solidFill>
                  <a:srgbClr val="002060"/>
                </a:solidFill>
                <a:latin typeface="Times New Roman"/>
                <a:ea typeface="Times New Roman"/>
              </a:rPr>
              <a:t>tay</a:t>
            </a:r>
            <a:r>
              <a:rPr lang="en-US" sz="3000" i="1" dirty="0">
                <a:solidFill>
                  <a:srgbClr val="002060"/>
                </a:solidFill>
                <a:latin typeface="Times New Roman"/>
                <a:ea typeface="Times New Roman"/>
              </a:rPr>
              <a:t> </a:t>
            </a:r>
            <a:r>
              <a:rPr lang="en-US" sz="3000" i="1" dirty="0" err="1">
                <a:solidFill>
                  <a:srgbClr val="002060"/>
                </a:solidFill>
                <a:latin typeface="Times New Roman"/>
                <a:ea typeface="Times New Roman"/>
              </a:rPr>
              <a:t>vỗ</a:t>
            </a:r>
            <a:r>
              <a:rPr lang="en-US" sz="3000" i="1" dirty="0">
                <a:solidFill>
                  <a:srgbClr val="002060"/>
                </a:solidFill>
                <a:latin typeface="Times New Roman"/>
                <a:ea typeface="Times New Roman"/>
              </a:rPr>
              <a:t> </a:t>
            </a:r>
            <a:r>
              <a:rPr lang="en-US" sz="3000" i="1" dirty="0" err="1">
                <a:solidFill>
                  <a:srgbClr val="002060"/>
                </a:solidFill>
                <a:latin typeface="Times New Roman"/>
                <a:ea typeface="Times New Roman"/>
              </a:rPr>
              <a:t>vào</a:t>
            </a:r>
            <a:r>
              <a:rPr lang="en-US" sz="3000" i="1" dirty="0">
                <a:solidFill>
                  <a:srgbClr val="002060"/>
                </a:solidFill>
                <a:latin typeface="Times New Roman"/>
                <a:ea typeface="Times New Roman"/>
              </a:rPr>
              <a:t> </a:t>
            </a:r>
            <a:r>
              <a:rPr lang="en-US" sz="3000" i="1" dirty="0" err="1">
                <a:solidFill>
                  <a:srgbClr val="002060"/>
                </a:solidFill>
                <a:latin typeface="Times New Roman"/>
                <a:ea typeface="Times New Roman"/>
              </a:rPr>
              <a:t>nhau</a:t>
            </a:r>
            <a:r>
              <a:rPr lang="en-US" sz="3000" i="1" dirty="0">
                <a:solidFill>
                  <a:srgbClr val="002060"/>
                </a:solidFill>
                <a:latin typeface="Times New Roman"/>
                <a:ea typeface="Times New Roman"/>
              </a:rPr>
              <a:t> </a:t>
            </a:r>
            <a:r>
              <a:rPr lang="en-US" sz="3000" i="1" dirty="0" err="1">
                <a:solidFill>
                  <a:srgbClr val="002060"/>
                </a:solidFill>
                <a:latin typeface="Times New Roman"/>
                <a:ea typeface="Times New Roman"/>
              </a:rPr>
              <a:t>theo</a:t>
            </a:r>
            <a:r>
              <a:rPr lang="en-US" sz="3000" i="1" dirty="0">
                <a:solidFill>
                  <a:srgbClr val="002060"/>
                </a:solidFill>
                <a:latin typeface="Times New Roman"/>
                <a:ea typeface="Times New Roman"/>
              </a:rPr>
              <a:t> </a:t>
            </a:r>
            <a:r>
              <a:rPr lang="en-US" sz="3000" i="1" dirty="0" err="1">
                <a:solidFill>
                  <a:srgbClr val="002060"/>
                </a:solidFill>
                <a:latin typeface="Times New Roman"/>
                <a:ea typeface="Times New Roman"/>
              </a:rPr>
              <a:t>lời</a:t>
            </a:r>
            <a:r>
              <a:rPr lang="en-US" sz="3000" i="1" dirty="0">
                <a:solidFill>
                  <a:srgbClr val="002060"/>
                </a:solidFill>
                <a:latin typeface="Times New Roman"/>
                <a:ea typeface="Times New Roman"/>
              </a:rPr>
              <a:t> ca.</a:t>
            </a:r>
          </a:p>
          <a:p>
            <a:pPr algn="just">
              <a:lnSpc>
                <a:spcPct val="150000"/>
              </a:lnSpc>
              <a:spcAft>
                <a:spcPts val="0"/>
              </a:spcAft>
              <a:tabLst>
                <a:tab pos="317500" algn="l"/>
              </a:tabLst>
            </a:pPr>
            <a:r>
              <a:rPr lang="en-US" sz="3000" i="1" dirty="0" err="1">
                <a:solidFill>
                  <a:srgbClr val="002060"/>
                </a:solidFill>
                <a:effectLst/>
                <a:latin typeface="Times New Roman"/>
                <a:ea typeface="Calibri"/>
              </a:rPr>
              <a:t>Câu</a:t>
            </a:r>
            <a:r>
              <a:rPr lang="en-US" sz="3000" i="1" dirty="0">
                <a:solidFill>
                  <a:srgbClr val="002060"/>
                </a:solidFill>
                <a:effectLst/>
                <a:latin typeface="Times New Roman"/>
                <a:ea typeface="Calibri"/>
              </a:rPr>
              <a:t> 7,8: </a:t>
            </a:r>
            <a:r>
              <a:rPr lang="en-US" sz="3000" i="1" dirty="0" err="1">
                <a:solidFill>
                  <a:srgbClr val="002060"/>
                </a:solidFill>
                <a:effectLst/>
                <a:latin typeface="Times New Roman"/>
                <a:ea typeface="Calibri"/>
              </a:rPr>
              <a:t>Giống</a:t>
            </a:r>
            <a:r>
              <a:rPr lang="en-US" sz="3000" i="1" dirty="0">
                <a:solidFill>
                  <a:srgbClr val="002060"/>
                </a:solidFill>
                <a:effectLst/>
                <a:latin typeface="Times New Roman"/>
                <a:ea typeface="Calibri"/>
              </a:rPr>
              <a:t> </a:t>
            </a:r>
            <a:r>
              <a:rPr lang="en-US" sz="3000" i="1" dirty="0" err="1">
                <a:solidFill>
                  <a:srgbClr val="002060"/>
                </a:solidFill>
                <a:effectLst/>
                <a:latin typeface="Times New Roman"/>
                <a:ea typeface="Calibri"/>
              </a:rPr>
              <a:t>câu</a:t>
            </a:r>
            <a:r>
              <a:rPr lang="en-US" sz="3000" i="1" dirty="0">
                <a:solidFill>
                  <a:srgbClr val="002060"/>
                </a:solidFill>
                <a:effectLst/>
                <a:latin typeface="Times New Roman"/>
                <a:ea typeface="Calibri"/>
              </a:rPr>
              <a:t> 1,2.</a:t>
            </a:r>
            <a:endParaRPr lang="en-US" sz="3000" dirty="0">
              <a:solidFill>
                <a:srgbClr val="002060"/>
              </a:solidFill>
              <a:effectLst/>
              <a:latin typeface="Times New Roman"/>
              <a:ea typeface="Calibri"/>
            </a:endParaRPr>
          </a:p>
        </p:txBody>
      </p:sp>
      <p:sp>
        <p:nvSpPr>
          <p:cNvPr id="4" name="Rectangle 3"/>
          <p:cNvSpPr/>
          <p:nvPr/>
        </p:nvSpPr>
        <p:spPr>
          <a:xfrm>
            <a:off x="2051720" y="548680"/>
            <a:ext cx="5040560" cy="661207"/>
          </a:xfrm>
          <a:prstGeom prst="rect">
            <a:avLst/>
          </a:prstGeom>
        </p:spPr>
        <p:txBody>
          <a:bodyPr wrap="square">
            <a:spAutoFit/>
          </a:bodyPr>
          <a:lstStyle/>
          <a:p>
            <a:pPr lvl="0" algn="just">
              <a:lnSpc>
                <a:spcPct val="150000"/>
              </a:lnSpc>
            </a:pPr>
            <a:r>
              <a:rPr lang="en-US" sz="2800" b="1" dirty="0" err="1">
                <a:solidFill>
                  <a:srgbClr val="FF0000"/>
                </a:solidFill>
                <a:latin typeface="Times New Roman"/>
                <a:ea typeface="Times New Roman"/>
              </a:rPr>
              <a:t>Hát</a:t>
            </a:r>
            <a:r>
              <a:rPr lang="en-US" sz="2800" b="1" dirty="0">
                <a:solidFill>
                  <a:srgbClr val="FF0000"/>
                </a:solidFill>
                <a:latin typeface="Times New Roman"/>
                <a:ea typeface="Times New Roman"/>
              </a:rPr>
              <a:t> </a:t>
            </a:r>
            <a:r>
              <a:rPr lang="en-US" sz="2800" b="1" dirty="0" err="1">
                <a:solidFill>
                  <a:srgbClr val="FF0000"/>
                </a:solidFill>
                <a:latin typeface="Times New Roman"/>
                <a:ea typeface="Times New Roman"/>
              </a:rPr>
              <a:t>kết</a:t>
            </a:r>
            <a:r>
              <a:rPr lang="en-US" sz="2800" b="1" dirty="0">
                <a:solidFill>
                  <a:srgbClr val="FF0000"/>
                </a:solidFill>
                <a:latin typeface="Times New Roman"/>
                <a:ea typeface="Times New Roman"/>
              </a:rPr>
              <a:t> </a:t>
            </a:r>
            <a:r>
              <a:rPr lang="en-US" sz="2800" b="1" dirty="0" err="1">
                <a:solidFill>
                  <a:srgbClr val="FF0000"/>
                </a:solidFill>
                <a:latin typeface="Times New Roman"/>
                <a:ea typeface="Times New Roman"/>
              </a:rPr>
              <a:t>hợp</a:t>
            </a:r>
            <a:r>
              <a:rPr lang="en-US" sz="2800" b="1" dirty="0">
                <a:solidFill>
                  <a:srgbClr val="FF0000"/>
                </a:solidFill>
                <a:latin typeface="Times New Roman"/>
                <a:ea typeface="Times New Roman"/>
              </a:rPr>
              <a:t> </a:t>
            </a:r>
            <a:r>
              <a:rPr lang="en-US" sz="2800" b="1" dirty="0" err="1">
                <a:solidFill>
                  <a:srgbClr val="FF0000"/>
                </a:solidFill>
                <a:latin typeface="Times New Roman"/>
                <a:ea typeface="Times New Roman"/>
              </a:rPr>
              <a:t>vận</a:t>
            </a:r>
            <a:r>
              <a:rPr lang="en-US" sz="2800" b="1" dirty="0">
                <a:solidFill>
                  <a:srgbClr val="FF0000"/>
                </a:solidFill>
                <a:latin typeface="Times New Roman"/>
                <a:ea typeface="Times New Roman"/>
              </a:rPr>
              <a:t> </a:t>
            </a:r>
            <a:r>
              <a:rPr lang="en-US" sz="2800" b="1" dirty="0" err="1">
                <a:solidFill>
                  <a:srgbClr val="FF0000"/>
                </a:solidFill>
                <a:latin typeface="Times New Roman"/>
                <a:ea typeface="Times New Roman"/>
              </a:rPr>
              <a:t>động</a:t>
            </a:r>
            <a:r>
              <a:rPr lang="en-US" sz="2800" b="1" dirty="0">
                <a:solidFill>
                  <a:srgbClr val="FF0000"/>
                </a:solidFill>
                <a:latin typeface="Times New Roman"/>
                <a:ea typeface="Times New Roman"/>
              </a:rPr>
              <a:t> </a:t>
            </a:r>
            <a:r>
              <a:rPr lang="en-US" sz="2800" b="1" dirty="0" err="1">
                <a:solidFill>
                  <a:srgbClr val="FF0000"/>
                </a:solidFill>
                <a:latin typeface="Times New Roman"/>
                <a:ea typeface="Times New Roman"/>
              </a:rPr>
              <a:t>phụ</a:t>
            </a:r>
            <a:r>
              <a:rPr lang="en-US" sz="2800" b="1" dirty="0">
                <a:solidFill>
                  <a:srgbClr val="FF0000"/>
                </a:solidFill>
                <a:latin typeface="Times New Roman"/>
                <a:ea typeface="Times New Roman"/>
              </a:rPr>
              <a:t> </a:t>
            </a:r>
            <a:r>
              <a:rPr lang="en-US" sz="2800" b="1" dirty="0" err="1">
                <a:solidFill>
                  <a:srgbClr val="FF0000"/>
                </a:solidFill>
                <a:latin typeface="Times New Roman"/>
                <a:ea typeface="Times New Roman"/>
              </a:rPr>
              <a:t>họa</a:t>
            </a:r>
            <a:endParaRPr lang="en-US" sz="2800" b="1" dirty="0">
              <a:solidFill>
                <a:srgbClr val="FF0000"/>
              </a:solidFill>
              <a:latin typeface="Times New Roman"/>
              <a:ea typeface="Calibri"/>
            </a:endParaRPr>
          </a:p>
        </p:txBody>
      </p:sp>
      <p:pic>
        <p:nvPicPr>
          <p:cNvPr id="17" name="CHU CHI NHO DEATHUO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114346" y="1628800"/>
            <a:ext cx="609600" cy="609600"/>
          </a:xfrm>
          <a:prstGeom prst="rect">
            <a:avLst/>
          </a:prstGeom>
        </p:spPr>
      </p:pic>
      <p:pic>
        <p:nvPicPr>
          <p:cNvPr id="7" name="Media1 (mp3cut.net)">
            <a:hlinkClick r:id="" action="ppaction://media"/>
            <a:extLst>
              <a:ext uri="{FF2B5EF4-FFF2-40B4-BE49-F238E27FC236}">
                <a16:creationId xmlns:a16="http://schemas.microsoft.com/office/drawing/2014/main" id="{5050B9C1-3B50-437C-8074-0E81AAD52CCD}"/>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331793" y="972890"/>
            <a:ext cx="513653" cy="554130"/>
          </a:xfrm>
          <a:prstGeom prst="rect">
            <a:avLst/>
          </a:prstGeom>
        </p:spPr>
      </p:pic>
    </p:spTree>
    <p:extLst>
      <p:ext uri="{BB962C8B-B14F-4D97-AF65-F5344CB8AC3E}">
        <p14:creationId xmlns:p14="http://schemas.microsoft.com/office/powerpoint/2010/main" val="84537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0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7"/>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27137" fill="hold"/>
                                        <p:tgtEl>
                                          <p:spTgt spid="17"/>
                                        </p:tgtEl>
                                      </p:cBhvr>
                                    </p:cmd>
                                  </p:childTnLst>
                                </p:cTn>
                              </p:par>
                            </p:childTnLst>
                          </p:cTn>
                        </p:par>
                      </p:childTnLst>
                    </p:cTn>
                  </p:par>
                </p:childTnLst>
              </p:cTn>
              <p:nextCondLst>
                <p:cond evt="onClick" delay="0">
                  <p:tgtEl>
                    <p:spTgt spid="17"/>
                  </p:tgtEl>
                </p:cond>
              </p:nextCondLst>
            </p:seq>
            <p:audio>
              <p:cMediaNode vol="80000">
                <p:cTn id="12" fill="hold" display="0">
                  <p:stCondLst>
                    <p:cond delay="indefinite"/>
                  </p:stCondLst>
                  <p:endCondLst>
                    <p:cond evt="onStopAudio" delay="0">
                      <p:tgtEl>
                        <p:sldTgt/>
                      </p:tgtEl>
                    </p:cond>
                  </p:endCondLst>
                </p:cTn>
                <p:tgtEl>
                  <p:spTgt spid="17"/>
                </p:tgtEl>
              </p:cMediaNode>
            </p:audio>
            <p:audio>
              <p:cMediaNode vol="80000">
                <p:cTn id="13"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3334" r="31018" b="888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3"/>
          <p:cNvSpPr>
            <a:spLocks noChangeArrowheads="1"/>
          </p:cNvSpPr>
          <p:nvPr/>
        </p:nvSpPr>
        <p:spPr bwMode="auto">
          <a:xfrm>
            <a:off x="5591969" y="3996532"/>
            <a:ext cx="3302000" cy="455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43" tIns="47621" rIns="95243" bIns="47621">
            <a:spAutoFit/>
          </a:bodyPr>
          <a:lstStyle/>
          <a:p>
            <a:pPr defTabSz="761970" fontAlgn="base">
              <a:spcBef>
                <a:spcPct val="0"/>
              </a:spcBef>
              <a:spcAft>
                <a:spcPct val="0"/>
              </a:spcAft>
            </a:pPr>
            <a:r>
              <a:rPr lang="en-US" sz="2333" b="1" i="1">
                <a:solidFill>
                  <a:srgbClr val="000000"/>
                </a:solidFill>
                <a:latin typeface="Cambria" pitchFamily="18" charset="0"/>
                <a:cs typeface="Times New Roman" pitchFamily="18" charset="0"/>
              </a:rPr>
              <a:t>Phạm Tuyên</a:t>
            </a:r>
          </a:p>
        </p:txBody>
      </p:sp>
      <p:pic>
        <p:nvPicPr>
          <p:cNvPr id="14340"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2949" y="1435365"/>
            <a:ext cx="6058958" cy="1740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678" y="2450042"/>
            <a:ext cx="1635125" cy="726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2375" y="3219980"/>
            <a:ext cx="1182688" cy="2009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3" name="Picture 7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2907" y="3681678"/>
            <a:ext cx="1979083"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90" name="Text Box 10"/>
          <p:cNvSpPr txBox="1">
            <a:spLocks noChangeArrowheads="1"/>
          </p:cNvSpPr>
          <p:nvPr/>
        </p:nvSpPr>
        <p:spPr bwMode="auto">
          <a:xfrm>
            <a:off x="1271324" y="3369470"/>
            <a:ext cx="6686021" cy="609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43" tIns="47621" rIns="95243" bIns="47621">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ctr" defTabSz="761970" fontAlgn="base">
              <a:spcBef>
                <a:spcPct val="50000"/>
              </a:spcBef>
              <a:spcAft>
                <a:spcPct val="0"/>
              </a:spcAft>
            </a:pPr>
            <a:r>
              <a:rPr lang="en-US" sz="3333" b="1">
                <a:solidFill>
                  <a:srgbClr val="FF0000"/>
                </a:solidFill>
                <a:latin typeface="Cambria" pitchFamily="18" charset="0"/>
              </a:rPr>
              <a:t>MÚA SƯ TỬ THẬT LÀ VUI</a:t>
            </a:r>
          </a:p>
        </p:txBody>
      </p:sp>
      <p:pic>
        <p:nvPicPr>
          <p:cNvPr id="14345" name="Picture 7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71449" y="3905250"/>
            <a:ext cx="996156" cy="1297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490"/>
                                        </p:tgtEl>
                                        <p:attrNameLst>
                                          <p:attrName>style.visibility</p:attrName>
                                        </p:attrNameLst>
                                      </p:cBhvr>
                                      <p:to>
                                        <p:strVal val="visible"/>
                                      </p:to>
                                    </p:set>
                                    <p:anim calcmode="lin" valueType="num">
                                      <p:cBhvr>
                                        <p:cTn id="7" dur="500" fill="hold"/>
                                        <p:tgtEl>
                                          <p:spTgt spid="20490"/>
                                        </p:tgtEl>
                                        <p:attrNameLst>
                                          <p:attrName>ppt_w</p:attrName>
                                        </p:attrNameLst>
                                      </p:cBhvr>
                                      <p:tavLst>
                                        <p:tav tm="0">
                                          <p:val>
                                            <p:fltVal val="0"/>
                                          </p:val>
                                        </p:tav>
                                        <p:tav tm="100000">
                                          <p:val>
                                            <p:strVal val="#ppt_w"/>
                                          </p:val>
                                        </p:tav>
                                      </p:tavLst>
                                    </p:anim>
                                    <p:anim calcmode="lin" valueType="num">
                                      <p:cBhvr>
                                        <p:cTn id="8" dur="500" fill="hold"/>
                                        <p:tgtEl>
                                          <p:spTgt spid="20490"/>
                                        </p:tgtEl>
                                        <p:attrNameLst>
                                          <p:attrName>ppt_h</p:attrName>
                                        </p:attrNameLst>
                                      </p:cBhvr>
                                      <p:tavLst>
                                        <p:tav tm="0">
                                          <p:val>
                                            <p:fltVal val="0"/>
                                          </p:val>
                                        </p:tav>
                                        <p:tav tm="100000">
                                          <p:val>
                                            <p:strVal val="#ppt_h"/>
                                          </p:val>
                                        </p:tav>
                                      </p:tavLst>
                                    </p:anim>
                                    <p:animEffect transition="in" filter="fade">
                                      <p:cBhvr>
                                        <p:cTn id="9" dur="500"/>
                                        <p:tgtEl>
                                          <p:spTgt spid="2049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49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3334" r="31018" b="888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Vertical Scroll 2"/>
          <p:cNvSpPr/>
          <p:nvPr/>
        </p:nvSpPr>
        <p:spPr>
          <a:xfrm>
            <a:off x="0" y="2049199"/>
            <a:ext cx="4811448" cy="3047999"/>
          </a:xfrm>
          <a:prstGeom prst="verticalScroll">
            <a:avLst/>
          </a:prstGeom>
          <a:solidFill>
            <a:srgbClr val="FFFF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97107" algn="just" defTabSz="761970" eaLnBrk="0" fontAlgn="base" hangingPunct="0">
              <a:spcBef>
                <a:spcPct val="0"/>
              </a:spcBef>
              <a:spcAft>
                <a:spcPct val="0"/>
              </a:spcAft>
              <a:defRPr/>
            </a:pPr>
            <a:endParaRPr lang="en-US" sz="1167" i="1" dirty="0">
              <a:solidFill>
                <a:srgbClr val="000000"/>
              </a:solidFill>
              <a:latin typeface="Cambria" pitchFamily="18" charset="0"/>
            </a:endParaRPr>
          </a:p>
          <a:p>
            <a:pPr indent="197107" algn="just" defTabSz="761970" eaLnBrk="0" fontAlgn="base" hangingPunct="0">
              <a:spcBef>
                <a:spcPct val="0"/>
              </a:spcBef>
              <a:spcAft>
                <a:spcPct val="0"/>
              </a:spcAft>
              <a:defRPr/>
            </a:pPr>
            <a:r>
              <a:rPr lang="en-US" sz="2000" dirty="0" err="1">
                <a:solidFill>
                  <a:srgbClr val="1713CB"/>
                </a:solidFill>
                <a:latin typeface="Cambria" pitchFamily="18" charset="0"/>
              </a:rPr>
              <a:t>Nhạc</a:t>
            </a:r>
            <a:r>
              <a:rPr lang="en-US" sz="2000" dirty="0">
                <a:solidFill>
                  <a:srgbClr val="1713CB"/>
                </a:solidFill>
                <a:latin typeface="Cambria" pitchFamily="18" charset="0"/>
              </a:rPr>
              <a:t> </a:t>
            </a:r>
            <a:r>
              <a:rPr lang="en-US" sz="2000" dirty="0" err="1">
                <a:solidFill>
                  <a:srgbClr val="1713CB"/>
                </a:solidFill>
                <a:latin typeface="Cambria" pitchFamily="18" charset="0"/>
              </a:rPr>
              <a:t>sĩ</a:t>
            </a:r>
            <a:r>
              <a:rPr lang="en-US" sz="2000" dirty="0">
                <a:solidFill>
                  <a:srgbClr val="1713CB"/>
                </a:solidFill>
                <a:latin typeface="Cambria" pitchFamily="18" charset="0"/>
              </a:rPr>
              <a:t> </a:t>
            </a:r>
            <a:r>
              <a:rPr lang="vi-VN" sz="2000" dirty="0">
                <a:solidFill>
                  <a:srgbClr val="1713CB"/>
                </a:solidFill>
                <a:latin typeface="Cambria" pitchFamily="18" charset="0"/>
              </a:rPr>
              <a:t>Phạm Tuyên sinh ngày</a:t>
            </a:r>
            <a:r>
              <a:rPr lang="en-US" sz="2000" dirty="0">
                <a:solidFill>
                  <a:srgbClr val="1713CB"/>
                </a:solidFill>
                <a:latin typeface="Cambria" pitchFamily="18" charset="0"/>
              </a:rPr>
              <a:t> 12/1/ 1930</a:t>
            </a:r>
            <a:r>
              <a:rPr lang="vi-VN" sz="2000" dirty="0">
                <a:solidFill>
                  <a:srgbClr val="1713CB"/>
                </a:solidFill>
                <a:latin typeface="Cambria" pitchFamily="18" charset="0"/>
              </a:rPr>
              <a:t>, quê ở </a:t>
            </a:r>
            <a:r>
              <a:rPr lang="en-US" sz="2000" dirty="0" err="1">
                <a:solidFill>
                  <a:srgbClr val="1713CB"/>
                </a:solidFill>
                <a:latin typeface="Cambria" pitchFamily="18" charset="0"/>
              </a:rPr>
              <a:t>Hải</a:t>
            </a:r>
            <a:r>
              <a:rPr lang="en-US" sz="2000" dirty="0">
                <a:solidFill>
                  <a:srgbClr val="1713CB"/>
                </a:solidFill>
                <a:latin typeface="Cambria" pitchFamily="18" charset="0"/>
              </a:rPr>
              <a:t> </a:t>
            </a:r>
            <a:r>
              <a:rPr lang="en-US" sz="2000" dirty="0" err="1">
                <a:solidFill>
                  <a:srgbClr val="1713CB"/>
                </a:solidFill>
                <a:latin typeface="Cambria" pitchFamily="18" charset="0"/>
              </a:rPr>
              <a:t>Dương</a:t>
            </a:r>
            <a:r>
              <a:rPr lang="en-US" sz="2000" dirty="0">
                <a:solidFill>
                  <a:srgbClr val="1713CB"/>
                </a:solidFill>
                <a:latin typeface="Cambria" pitchFamily="18" charset="0"/>
              </a:rPr>
              <a:t>.</a:t>
            </a:r>
          </a:p>
          <a:p>
            <a:pPr indent="197107" algn="just" defTabSz="761970" eaLnBrk="0" fontAlgn="base" hangingPunct="0">
              <a:spcBef>
                <a:spcPct val="0"/>
              </a:spcBef>
              <a:spcAft>
                <a:spcPct val="0"/>
              </a:spcAft>
              <a:defRPr/>
            </a:pPr>
            <a:r>
              <a:rPr lang="en-US" sz="2000" dirty="0" err="1">
                <a:solidFill>
                  <a:srgbClr val="1713CB"/>
                </a:solidFill>
                <a:latin typeface="Cambria" pitchFamily="18" charset="0"/>
              </a:rPr>
              <a:t>Các</a:t>
            </a:r>
            <a:r>
              <a:rPr lang="en-US" sz="2000" dirty="0">
                <a:solidFill>
                  <a:srgbClr val="1713CB"/>
                </a:solidFill>
                <a:latin typeface="Cambria" pitchFamily="18" charset="0"/>
              </a:rPr>
              <a:t> </a:t>
            </a:r>
            <a:r>
              <a:rPr lang="en-US" sz="2000" dirty="0" err="1">
                <a:solidFill>
                  <a:srgbClr val="1713CB"/>
                </a:solidFill>
                <a:latin typeface="Cambria" pitchFamily="18" charset="0"/>
              </a:rPr>
              <a:t>bài</a:t>
            </a:r>
            <a:r>
              <a:rPr lang="en-US" sz="2000" dirty="0">
                <a:solidFill>
                  <a:srgbClr val="1713CB"/>
                </a:solidFill>
                <a:latin typeface="Cambria" pitchFamily="18" charset="0"/>
              </a:rPr>
              <a:t> </a:t>
            </a:r>
            <a:r>
              <a:rPr lang="en-US" sz="2000" dirty="0" err="1">
                <a:solidFill>
                  <a:srgbClr val="1713CB"/>
                </a:solidFill>
                <a:latin typeface="Cambria" pitchFamily="18" charset="0"/>
              </a:rPr>
              <a:t>hát</a:t>
            </a:r>
            <a:r>
              <a:rPr lang="en-US" sz="2000" dirty="0">
                <a:solidFill>
                  <a:srgbClr val="1713CB"/>
                </a:solidFill>
                <a:latin typeface="Cambria" pitchFamily="18" charset="0"/>
              </a:rPr>
              <a:t> </a:t>
            </a:r>
            <a:r>
              <a:rPr lang="en-US" sz="2000" dirty="0" err="1">
                <a:solidFill>
                  <a:srgbClr val="1713CB"/>
                </a:solidFill>
                <a:latin typeface="Cambria" pitchFamily="18" charset="0"/>
              </a:rPr>
              <a:t>thiếu</a:t>
            </a:r>
            <a:r>
              <a:rPr lang="en-US" sz="2000" dirty="0">
                <a:solidFill>
                  <a:srgbClr val="1713CB"/>
                </a:solidFill>
                <a:latin typeface="Cambria" pitchFamily="18" charset="0"/>
              </a:rPr>
              <a:t> </a:t>
            </a:r>
            <a:r>
              <a:rPr lang="en-US" sz="2000" dirty="0" err="1">
                <a:solidFill>
                  <a:srgbClr val="1713CB"/>
                </a:solidFill>
                <a:latin typeface="Cambria" pitchFamily="18" charset="0"/>
              </a:rPr>
              <a:t>nhi</a:t>
            </a:r>
            <a:r>
              <a:rPr lang="vi-VN" sz="2000" dirty="0">
                <a:solidFill>
                  <a:srgbClr val="1713CB"/>
                </a:solidFill>
                <a:latin typeface="Cambria" pitchFamily="18" charset="0"/>
              </a:rPr>
              <a:t>: </a:t>
            </a:r>
            <a:r>
              <a:rPr lang="vi-VN" sz="2000" i="1" dirty="0">
                <a:solidFill>
                  <a:srgbClr val="1713CB"/>
                </a:solidFill>
                <a:latin typeface="Cambria" pitchFamily="18" charset="0"/>
              </a:rPr>
              <a:t>Tiến lên đoàn viên</a:t>
            </a:r>
            <a:r>
              <a:rPr lang="vi-VN" sz="2000" dirty="0">
                <a:solidFill>
                  <a:srgbClr val="1713CB"/>
                </a:solidFill>
                <a:latin typeface="Cambria" pitchFamily="18" charset="0"/>
              </a:rPr>
              <a:t>, </a:t>
            </a:r>
            <a:r>
              <a:rPr lang="vi-VN" sz="2000" i="1" dirty="0">
                <a:solidFill>
                  <a:srgbClr val="1713CB"/>
                </a:solidFill>
                <a:latin typeface="Cambria" pitchFamily="18" charset="0"/>
              </a:rPr>
              <a:t>Chiếc đèn ông sao</a:t>
            </a:r>
            <a:r>
              <a:rPr lang="vi-VN" sz="2000" dirty="0">
                <a:solidFill>
                  <a:srgbClr val="1713CB"/>
                </a:solidFill>
                <a:latin typeface="Cambria" pitchFamily="18" charset="0"/>
              </a:rPr>
              <a:t>, </a:t>
            </a:r>
            <a:r>
              <a:rPr lang="vi-VN" sz="2000" i="1" dirty="0">
                <a:solidFill>
                  <a:srgbClr val="1713CB"/>
                </a:solidFill>
                <a:latin typeface="Cambria" pitchFamily="18" charset="0"/>
              </a:rPr>
              <a:t>Hành khúc Đội </a:t>
            </a:r>
            <a:r>
              <a:rPr lang="en-US" sz="2000" i="1" dirty="0">
                <a:solidFill>
                  <a:srgbClr val="1713CB"/>
                </a:solidFill>
                <a:latin typeface="Cambria" pitchFamily="18" charset="0"/>
              </a:rPr>
              <a:t>TNTP HCM, ..</a:t>
            </a:r>
            <a:endParaRPr lang="en-US" sz="2000" dirty="0">
              <a:solidFill>
                <a:srgbClr val="1713CB"/>
              </a:solidFill>
              <a:latin typeface="Cambria" pitchFamily="18" charset="0"/>
            </a:endParaRPr>
          </a:p>
          <a:p>
            <a:pPr indent="197107" algn="just" defTabSz="761970" eaLnBrk="0" fontAlgn="base" hangingPunct="0">
              <a:spcBef>
                <a:spcPct val="0"/>
              </a:spcBef>
              <a:spcAft>
                <a:spcPct val="0"/>
              </a:spcAft>
              <a:defRPr/>
            </a:pPr>
            <a:r>
              <a:rPr lang="en-US" sz="2000" dirty="0">
                <a:solidFill>
                  <a:srgbClr val="1713CB"/>
                </a:solidFill>
                <a:latin typeface="Cambria" pitchFamily="18" charset="0"/>
              </a:rPr>
              <a:t>Ô</a:t>
            </a:r>
            <a:r>
              <a:rPr lang="vi-VN" sz="2000" dirty="0">
                <a:solidFill>
                  <a:srgbClr val="1713CB"/>
                </a:solidFill>
                <a:latin typeface="Cambria" pitchFamily="18" charset="0"/>
              </a:rPr>
              <a:t>ng được Nhà nước trao tặng</a:t>
            </a:r>
            <a:r>
              <a:rPr lang="en-US" sz="2000" dirty="0">
                <a:solidFill>
                  <a:srgbClr val="1713CB"/>
                </a:solidFill>
                <a:latin typeface="Cambria" pitchFamily="18" charset="0"/>
              </a:rPr>
              <a:t> </a:t>
            </a:r>
            <a:r>
              <a:rPr lang="en-US" sz="2000" dirty="0" err="1">
                <a:solidFill>
                  <a:srgbClr val="1713CB"/>
                </a:solidFill>
                <a:latin typeface="Cambria" pitchFamily="18" charset="0"/>
              </a:rPr>
              <a:t>giải</a:t>
            </a:r>
            <a:r>
              <a:rPr lang="en-US" sz="2000" dirty="0">
                <a:solidFill>
                  <a:srgbClr val="1713CB"/>
                </a:solidFill>
                <a:latin typeface="Cambria" pitchFamily="18" charset="0"/>
              </a:rPr>
              <a:t> </a:t>
            </a:r>
            <a:r>
              <a:rPr lang="en-US" sz="2000" dirty="0" err="1">
                <a:solidFill>
                  <a:srgbClr val="1713CB"/>
                </a:solidFill>
                <a:latin typeface="Cambria" pitchFamily="18" charset="0"/>
              </a:rPr>
              <a:t>thưởng</a:t>
            </a:r>
            <a:r>
              <a:rPr lang="en-US" sz="2000" dirty="0">
                <a:solidFill>
                  <a:srgbClr val="1713CB"/>
                </a:solidFill>
                <a:latin typeface="Cambria" pitchFamily="18" charset="0"/>
              </a:rPr>
              <a:t> </a:t>
            </a:r>
            <a:r>
              <a:rPr lang="en-US" sz="2000" dirty="0" err="1">
                <a:solidFill>
                  <a:srgbClr val="1713CB"/>
                </a:solidFill>
                <a:latin typeface="Cambria" pitchFamily="18" charset="0"/>
              </a:rPr>
              <a:t>Hồ</a:t>
            </a:r>
            <a:r>
              <a:rPr lang="en-US" sz="2000" dirty="0">
                <a:solidFill>
                  <a:srgbClr val="1713CB"/>
                </a:solidFill>
                <a:latin typeface="Cambria" pitchFamily="18" charset="0"/>
              </a:rPr>
              <a:t> </a:t>
            </a:r>
            <a:r>
              <a:rPr lang="en-US" sz="2000" dirty="0" err="1">
                <a:solidFill>
                  <a:srgbClr val="1713CB"/>
                </a:solidFill>
                <a:latin typeface="Cambria" pitchFamily="18" charset="0"/>
              </a:rPr>
              <a:t>Chí</a:t>
            </a:r>
            <a:r>
              <a:rPr lang="en-US" sz="2000" dirty="0">
                <a:solidFill>
                  <a:srgbClr val="1713CB"/>
                </a:solidFill>
                <a:latin typeface="Cambria" pitchFamily="18" charset="0"/>
              </a:rPr>
              <a:t> Minh </a:t>
            </a:r>
            <a:r>
              <a:rPr lang="en-US" sz="2000" dirty="0" err="1">
                <a:solidFill>
                  <a:srgbClr val="1713CB"/>
                </a:solidFill>
                <a:latin typeface="Cambria" pitchFamily="18" charset="0"/>
              </a:rPr>
              <a:t>về</a:t>
            </a:r>
            <a:r>
              <a:rPr lang="en-US" sz="2000" dirty="0">
                <a:solidFill>
                  <a:srgbClr val="1713CB"/>
                </a:solidFill>
                <a:latin typeface="Cambria" pitchFamily="18" charset="0"/>
              </a:rPr>
              <a:t> </a:t>
            </a:r>
            <a:r>
              <a:rPr lang="en-US" sz="2000" dirty="0" err="1">
                <a:solidFill>
                  <a:srgbClr val="1713CB"/>
                </a:solidFill>
                <a:latin typeface="Cambria" pitchFamily="18" charset="0"/>
              </a:rPr>
              <a:t>Văn</a:t>
            </a:r>
            <a:r>
              <a:rPr lang="en-US" sz="2000" dirty="0">
                <a:solidFill>
                  <a:srgbClr val="1713CB"/>
                </a:solidFill>
                <a:latin typeface="Cambria" pitchFamily="18" charset="0"/>
              </a:rPr>
              <a:t> </a:t>
            </a:r>
            <a:r>
              <a:rPr lang="en-US" sz="2000" dirty="0" err="1">
                <a:solidFill>
                  <a:srgbClr val="1713CB"/>
                </a:solidFill>
                <a:latin typeface="Cambria" pitchFamily="18" charset="0"/>
              </a:rPr>
              <a:t>học</a:t>
            </a:r>
            <a:r>
              <a:rPr lang="en-US" sz="2000" dirty="0">
                <a:solidFill>
                  <a:srgbClr val="1713CB"/>
                </a:solidFill>
                <a:latin typeface="Cambria" pitchFamily="18" charset="0"/>
              </a:rPr>
              <a:t> </a:t>
            </a:r>
            <a:r>
              <a:rPr lang="en-US" sz="2000" dirty="0" err="1">
                <a:solidFill>
                  <a:srgbClr val="1713CB"/>
                </a:solidFill>
                <a:latin typeface="Cambria" pitchFamily="18" charset="0"/>
              </a:rPr>
              <a:t>nghệ</a:t>
            </a:r>
            <a:r>
              <a:rPr lang="en-US" sz="2000" dirty="0">
                <a:solidFill>
                  <a:srgbClr val="1713CB"/>
                </a:solidFill>
                <a:latin typeface="Cambria" pitchFamily="18" charset="0"/>
              </a:rPr>
              <a:t> </a:t>
            </a:r>
            <a:r>
              <a:rPr lang="en-US" sz="2000" dirty="0" err="1">
                <a:solidFill>
                  <a:srgbClr val="1713CB"/>
                </a:solidFill>
                <a:latin typeface="Cambria" pitchFamily="18" charset="0"/>
              </a:rPr>
              <a:t>thuật</a:t>
            </a:r>
            <a:r>
              <a:rPr lang="en-US" sz="2000" dirty="0">
                <a:solidFill>
                  <a:srgbClr val="1713CB"/>
                </a:solidFill>
                <a:latin typeface="Cambria" pitchFamily="18" charset="0"/>
              </a:rPr>
              <a:t>.</a:t>
            </a:r>
            <a:endParaRPr lang="en-US" sz="2000" i="1" dirty="0">
              <a:solidFill>
                <a:srgbClr val="1713CB"/>
              </a:solidFill>
              <a:latin typeface="Cambria" pitchFamily="18" charset="0"/>
            </a:endParaRPr>
          </a:p>
        </p:txBody>
      </p:sp>
      <p:pic>
        <p:nvPicPr>
          <p:cNvPr id="15364"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740" y="1448595"/>
            <a:ext cx="1352021" cy="600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5" name="Rectangle 5"/>
          <p:cNvSpPr>
            <a:spLocks noChangeArrowheads="1"/>
          </p:cNvSpPr>
          <p:nvPr/>
        </p:nvSpPr>
        <p:spPr bwMode="auto">
          <a:xfrm>
            <a:off x="2764263" y="1448594"/>
            <a:ext cx="3651192"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761970" eaLnBrk="0" fontAlgn="base" hangingPunct="0">
              <a:spcBef>
                <a:spcPct val="0"/>
              </a:spcBef>
              <a:spcAft>
                <a:spcPct val="0"/>
              </a:spcAft>
            </a:pPr>
            <a:r>
              <a:rPr lang="en-US" sz="2667" b="1">
                <a:solidFill>
                  <a:srgbClr val="FF0000"/>
                </a:solidFill>
                <a:latin typeface="Cambria" pitchFamily="18" charset="0"/>
              </a:rPr>
              <a:t>NHẠC SĨ PHẠM TUYÊN</a:t>
            </a:r>
            <a:endParaRPr lang="en-US" sz="2667">
              <a:solidFill>
                <a:srgbClr val="000000"/>
              </a:solidFill>
              <a:latin typeface="Times New Roman" pitchFamily="18" charset="0"/>
            </a:endParaRPr>
          </a:p>
        </p:txBody>
      </p:sp>
      <p:pic>
        <p:nvPicPr>
          <p:cNvPr id="41986" name="Picture 2" descr="NS Phạm Tuyên buồn cười khi bài hát của mình giờ mới được &amp;#39;cởi trói&amp;#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2049199"/>
            <a:ext cx="39687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fade">
                                      <p:cBhvr>
                                        <p:cTn id="7" dur="500"/>
                                        <p:tgtEl>
                                          <p:spTgt spid="419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55577" y="1052736"/>
            <a:ext cx="7848872" cy="2492990"/>
          </a:xfrm>
          <a:prstGeom prst="rect">
            <a:avLst/>
          </a:prstGeom>
        </p:spPr>
        <p:txBody>
          <a:bodyPr wrap="square">
            <a:spAutoFit/>
          </a:bodyPr>
          <a:lstStyle/>
          <a:p>
            <a:pPr algn="just"/>
            <a:r>
              <a:rPr lang="vi-VN" sz="3000" dirty="0">
                <a:solidFill>
                  <a:srgbClr val="002060"/>
                </a:solidFill>
                <a:latin typeface="Times New Roman"/>
                <a:ea typeface="Calibri"/>
              </a:rPr>
              <a:t>Múa lân thường được biểu diễn trong dịp tết và các lễ hội truyền thống, văn hóa và tôn giáo khác của Trung Quốc. Nó cũng có thể được thực hiện tại các dịp quan trọng như sự kiện khai trương kinh doanh, lễ kỷ niệm đặc biệt hoặc lễ cưới</a:t>
            </a:r>
            <a:r>
              <a:rPr lang="vi-VN" sz="3600" dirty="0">
                <a:solidFill>
                  <a:srgbClr val="002060"/>
                </a:solidFill>
                <a:latin typeface="Times New Roman"/>
                <a:ea typeface="Calibri"/>
              </a:rPr>
              <a:t>. </a:t>
            </a:r>
            <a:endParaRPr lang="en-US" sz="3600" dirty="0">
              <a:solidFill>
                <a:srgbClr val="002060"/>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9237" y="6580867"/>
            <a:ext cx="341509" cy="273791"/>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08" y="3446181"/>
            <a:ext cx="801374" cy="788754"/>
          </a:xfrm>
          <a:prstGeom prst="rect">
            <a:avLst/>
          </a:prstGeom>
        </p:spPr>
      </p:pic>
    </p:spTree>
    <p:extLst>
      <p:ext uri="{BB962C8B-B14F-4D97-AF65-F5344CB8AC3E}">
        <p14:creationId xmlns:p14="http://schemas.microsoft.com/office/powerpoint/2010/main" val="2121021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76" y="6309320"/>
            <a:ext cx="239006" cy="191613"/>
          </a:xfrm>
          <a:prstGeom prst="rect">
            <a:avLst/>
          </a:prstGeom>
        </p:spPr>
      </p:pic>
      <p:sp>
        <p:nvSpPr>
          <p:cNvPr id="2" name="Rectangle 1"/>
          <p:cNvSpPr/>
          <p:nvPr/>
        </p:nvSpPr>
        <p:spPr>
          <a:xfrm>
            <a:off x="611560" y="620688"/>
            <a:ext cx="7992888" cy="3460563"/>
          </a:xfrm>
          <a:prstGeom prst="rect">
            <a:avLst/>
          </a:prstGeom>
        </p:spPr>
        <p:txBody>
          <a:bodyPr wrap="square">
            <a:spAutoFit/>
          </a:bodyPr>
          <a:lstStyle/>
          <a:p>
            <a:pPr algn="just">
              <a:spcAft>
                <a:spcPts val="800"/>
              </a:spcAft>
            </a:pPr>
            <a:r>
              <a:rPr lang="vi-VN" sz="2800" b="1" dirty="0">
                <a:solidFill>
                  <a:srgbClr val="FF0000"/>
                </a:solidFill>
                <a:latin typeface="Times New Roman"/>
                <a:ea typeface="Calibri"/>
              </a:rPr>
              <a:t>                </a:t>
            </a:r>
            <a:r>
              <a:rPr lang="en-US" sz="2800" b="1" dirty="0">
                <a:solidFill>
                  <a:srgbClr val="FF0000"/>
                </a:solidFill>
                <a:latin typeface="Times New Roman"/>
                <a:ea typeface="Calibri"/>
              </a:rPr>
              <a:t>N</a:t>
            </a:r>
            <a:r>
              <a:rPr lang="vi-VN" sz="2800" b="1" dirty="0">
                <a:solidFill>
                  <a:srgbClr val="FF0000"/>
                </a:solidFill>
                <a:latin typeface="Times New Roman"/>
                <a:ea typeface="Calibri"/>
              </a:rPr>
              <a:t>ghe bài </a:t>
            </a:r>
            <a:r>
              <a:rPr lang="en-US" sz="2800" b="1" i="1" dirty="0" err="1">
                <a:solidFill>
                  <a:srgbClr val="FF0000"/>
                </a:solidFill>
                <a:latin typeface="Times New Roman"/>
                <a:ea typeface="Calibri"/>
              </a:rPr>
              <a:t>Múa</a:t>
            </a:r>
            <a:r>
              <a:rPr lang="en-US" sz="2800" b="1" i="1" dirty="0">
                <a:solidFill>
                  <a:srgbClr val="FF0000"/>
                </a:solidFill>
                <a:latin typeface="Times New Roman"/>
                <a:ea typeface="Calibri"/>
              </a:rPr>
              <a:t> </a:t>
            </a:r>
            <a:r>
              <a:rPr lang="en-US" sz="2800" b="1" i="1" dirty="0" err="1">
                <a:solidFill>
                  <a:srgbClr val="FF0000"/>
                </a:solidFill>
                <a:latin typeface="Times New Roman"/>
                <a:ea typeface="Calibri"/>
              </a:rPr>
              <a:t>sư</a:t>
            </a:r>
            <a:r>
              <a:rPr lang="en-US" sz="2800" b="1" i="1" dirty="0">
                <a:solidFill>
                  <a:srgbClr val="FF0000"/>
                </a:solidFill>
                <a:latin typeface="Times New Roman"/>
                <a:ea typeface="Calibri"/>
              </a:rPr>
              <a:t> </a:t>
            </a:r>
            <a:r>
              <a:rPr lang="en-US" sz="2800" b="1" i="1" dirty="0" err="1">
                <a:solidFill>
                  <a:srgbClr val="FF0000"/>
                </a:solidFill>
                <a:latin typeface="Times New Roman"/>
                <a:ea typeface="Calibri"/>
              </a:rPr>
              <a:t>tử</a:t>
            </a:r>
            <a:r>
              <a:rPr lang="en-US" sz="2800" b="1" i="1" dirty="0">
                <a:solidFill>
                  <a:srgbClr val="FF0000"/>
                </a:solidFill>
                <a:latin typeface="Times New Roman"/>
                <a:ea typeface="Calibri"/>
              </a:rPr>
              <a:t> </a:t>
            </a:r>
            <a:r>
              <a:rPr lang="en-US" sz="2800" b="1" i="1" dirty="0" err="1">
                <a:solidFill>
                  <a:srgbClr val="FF0000"/>
                </a:solidFill>
                <a:latin typeface="Times New Roman"/>
                <a:ea typeface="Calibri"/>
              </a:rPr>
              <a:t>thật</a:t>
            </a:r>
            <a:r>
              <a:rPr lang="en-US" sz="2800" b="1" i="1" dirty="0">
                <a:solidFill>
                  <a:srgbClr val="FF0000"/>
                </a:solidFill>
                <a:latin typeface="Times New Roman"/>
                <a:ea typeface="Calibri"/>
              </a:rPr>
              <a:t> </a:t>
            </a:r>
            <a:r>
              <a:rPr lang="en-US" sz="2800" b="1" i="1" dirty="0" err="1">
                <a:solidFill>
                  <a:srgbClr val="FF0000"/>
                </a:solidFill>
                <a:latin typeface="Times New Roman"/>
                <a:ea typeface="Calibri"/>
              </a:rPr>
              <a:t>vui</a:t>
            </a:r>
            <a:endParaRPr lang="vi-VN" sz="2800" b="1" dirty="0">
              <a:solidFill>
                <a:srgbClr val="FF0000"/>
              </a:solidFill>
              <a:latin typeface="Times New Roman"/>
              <a:ea typeface="Calibri"/>
            </a:endParaRPr>
          </a:p>
          <a:p>
            <a:pPr marL="177800" indent="-180340">
              <a:lnSpc>
                <a:spcPct val="103000"/>
              </a:lnSpc>
              <a:spcAft>
                <a:spcPts val="0"/>
              </a:spcAft>
            </a:pPr>
            <a:r>
              <a:rPr lang="en-US" sz="2800" dirty="0">
                <a:solidFill>
                  <a:srgbClr val="002060"/>
                </a:solidFill>
                <a:latin typeface="Times New Roman"/>
                <a:ea typeface="Calibri"/>
              </a:rPr>
              <a:t>- </a:t>
            </a:r>
            <a:r>
              <a:rPr lang="en-US" sz="2800" dirty="0" err="1">
                <a:solidFill>
                  <a:srgbClr val="002060"/>
                </a:solidFill>
                <a:latin typeface="Times New Roman"/>
                <a:ea typeface="Calibri"/>
              </a:rPr>
              <a:t>Hỏi</a:t>
            </a:r>
            <a:r>
              <a:rPr lang="en-US" sz="2800" dirty="0">
                <a:solidFill>
                  <a:srgbClr val="002060"/>
                </a:solidFill>
                <a:latin typeface="Times New Roman"/>
                <a:ea typeface="Calibri"/>
              </a:rPr>
              <a:t> </a:t>
            </a:r>
            <a:r>
              <a:rPr lang="en-US" sz="2800" dirty="0" err="1">
                <a:solidFill>
                  <a:srgbClr val="002060"/>
                </a:solidFill>
                <a:latin typeface="Times New Roman"/>
                <a:ea typeface="Times New Roman"/>
                <a:cs typeface="Arial"/>
              </a:rPr>
              <a:t>Các</a:t>
            </a:r>
            <a:r>
              <a:rPr lang="en-US" sz="2800" dirty="0">
                <a:solidFill>
                  <a:srgbClr val="002060"/>
                </a:solidFill>
                <a:latin typeface="Times New Roman"/>
                <a:ea typeface="Times New Roman"/>
                <a:cs typeface="Arial"/>
              </a:rPr>
              <a:t> </a:t>
            </a:r>
            <a:r>
              <a:rPr lang="en-US" sz="2800" dirty="0" err="1">
                <a:solidFill>
                  <a:srgbClr val="002060"/>
                </a:solidFill>
                <a:latin typeface="Times New Roman"/>
                <a:ea typeface="Times New Roman"/>
                <a:cs typeface="Arial"/>
              </a:rPr>
              <a:t>em</a:t>
            </a:r>
            <a:r>
              <a:rPr lang="en-US" sz="2800" dirty="0">
                <a:solidFill>
                  <a:srgbClr val="002060"/>
                </a:solidFill>
                <a:latin typeface="Times New Roman"/>
                <a:ea typeface="Times New Roman"/>
                <a:cs typeface="Arial"/>
              </a:rPr>
              <a:t> </a:t>
            </a:r>
            <a:r>
              <a:rPr lang="en-US" sz="2800" dirty="0" err="1">
                <a:solidFill>
                  <a:srgbClr val="002060"/>
                </a:solidFill>
                <a:latin typeface="Times New Roman"/>
                <a:ea typeface="Times New Roman"/>
                <a:cs typeface="Arial"/>
              </a:rPr>
              <a:t>đã</a:t>
            </a:r>
            <a:r>
              <a:rPr lang="en-US" sz="2800" dirty="0">
                <a:solidFill>
                  <a:srgbClr val="002060"/>
                </a:solidFill>
                <a:latin typeface="Times New Roman"/>
                <a:ea typeface="Times New Roman"/>
                <a:cs typeface="Arial"/>
              </a:rPr>
              <a:t> </a:t>
            </a:r>
            <a:r>
              <a:rPr lang="en-US" sz="2800" dirty="0" err="1">
                <a:solidFill>
                  <a:srgbClr val="002060"/>
                </a:solidFill>
                <a:latin typeface="Times New Roman"/>
                <a:ea typeface="Times New Roman"/>
                <a:cs typeface="Arial"/>
              </a:rPr>
              <a:t>được</a:t>
            </a:r>
            <a:r>
              <a:rPr lang="en-US" sz="2800" dirty="0">
                <a:solidFill>
                  <a:srgbClr val="002060"/>
                </a:solidFill>
                <a:latin typeface="Times New Roman"/>
                <a:ea typeface="Times New Roman"/>
                <a:cs typeface="Arial"/>
              </a:rPr>
              <a:t> </a:t>
            </a:r>
            <a:r>
              <a:rPr lang="en-US" sz="2800" dirty="0" err="1">
                <a:solidFill>
                  <a:srgbClr val="002060"/>
                </a:solidFill>
                <a:latin typeface="Times New Roman"/>
                <a:ea typeface="Times New Roman"/>
                <a:cs typeface="Arial"/>
              </a:rPr>
              <a:t>tham</a:t>
            </a:r>
            <a:r>
              <a:rPr lang="en-US" sz="2800" dirty="0">
                <a:solidFill>
                  <a:srgbClr val="002060"/>
                </a:solidFill>
                <a:latin typeface="Times New Roman"/>
                <a:ea typeface="Times New Roman"/>
                <a:cs typeface="Arial"/>
              </a:rPr>
              <a:t> </a:t>
            </a:r>
            <a:r>
              <a:rPr lang="en-US" sz="2800" dirty="0" err="1">
                <a:solidFill>
                  <a:srgbClr val="002060"/>
                </a:solidFill>
                <a:latin typeface="Times New Roman"/>
                <a:ea typeface="Times New Roman"/>
                <a:cs typeface="Arial"/>
              </a:rPr>
              <a:t>gia</a:t>
            </a:r>
            <a:r>
              <a:rPr lang="en-US" sz="2800" dirty="0">
                <a:solidFill>
                  <a:srgbClr val="002060"/>
                </a:solidFill>
                <a:latin typeface="Times New Roman"/>
                <a:ea typeface="Times New Roman"/>
                <a:cs typeface="Arial"/>
              </a:rPr>
              <a:t> </a:t>
            </a:r>
            <a:r>
              <a:rPr lang="en-US" sz="2800" dirty="0" err="1">
                <a:solidFill>
                  <a:srgbClr val="002060"/>
                </a:solidFill>
                <a:latin typeface="Times New Roman"/>
                <a:ea typeface="Times New Roman"/>
                <a:cs typeface="Arial"/>
              </a:rPr>
              <a:t>vào</a:t>
            </a:r>
            <a:r>
              <a:rPr lang="en-US" sz="2800" dirty="0">
                <a:solidFill>
                  <a:srgbClr val="002060"/>
                </a:solidFill>
                <a:latin typeface="Times New Roman"/>
                <a:ea typeface="Times New Roman"/>
                <a:cs typeface="Arial"/>
              </a:rPr>
              <a:t> </a:t>
            </a:r>
            <a:r>
              <a:rPr lang="en-US" sz="2800" dirty="0" err="1">
                <a:solidFill>
                  <a:srgbClr val="002060"/>
                </a:solidFill>
                <a:latin typeface="Times New Roman"/>
                <a:ea typeface="Times New Roman"/>
                <a:cs typeface="Arial"/>
              </a:rPr>
              <a:t>trò</a:t>
            </a:r>
            <a:r>
              <a:rPr lang="en-US" sz="2800" dirty="0">
                <a:solidFill>
                  <a:srgbClr val="002060"/>
                </a:solidFill>
                <a:latin typeface="Times New Roman"/>
                <a:ea typeface="Times New Roman"/>
                <a:cs typeface="Arial"/>
              </a:rPr>
              <a:t> </a:t>
            </a:r>
            <a:r>
              <a:rPr lang="en-US" sz="2800" dirty="0" err="1">
                <a:solidFill>
                  <a:srgbClr val="002060"/>
                </a:solidFill>
                <a:latin typeface="Times New Roman"/>
                <a:ea typeface="Times New Roman"/>
                <a:cs typeface="Arial"/>
              </a:rPr>
              <a:t>chơi</a:t>
            </a:r>
            <a:r>
              <a:rPr lang="en-US" sz="2800" dirty="0">
                <a:solidFill>
                  <a:srgbClr val="002060"/>
                </a:solidFill>
                <a:latin typeface="Times New Roman"/>
                <a:ea typeface="Times New Roman"/>
                <a:cs typeface="Arial"/>
              </a:rPr>
              <a:t> </a:t>
            </a:r>
            <a:r>
              <a:rPr lang="en-US" sz="2800" dirty="0" err="1">
                <a:solidFill>
                  <a:srgbClr val="002060"/>
                </a:solidFill>
                <a:latin typeface="Times New Roman"/>
                <a:ea typeface="Times New Roman"/>
                <a:cs typeface="Arial"/>
              </a:rPr>
              <a:t>giống</a:t>
            </a:r>
            <a:r>
              <a:rPr lang="en-US" sz="2800" dirty="0">
                <a:solidFill>
                  <a:srgbClr val="002060"/>
                </a:solidFill>
                <a:latin typeface="Times New Roman"/>
                <a:ea typeface="Times New Roman"/>
                <a:cs typeface="Arial"/>
              </a:rPr>
              <a:t> </a:t>
            </a:r>
            <a:r>
              <a:rPr lang="en-US" sz="2800" dirty="0" err="1">
                <a:solidFill>
                  <a:srgbClr val="002060"/>
                </a:solidFill>
                <a:latin typeface="Times New Roman"/>
                <a:ea typeface="Times New Roman"/>
                <a:cs typeface="Arial"/>
              </a:rPr>
              <a:t>như</a:t>
            </a:r>
            <a:r>
              <a:rPr lang="en-US" sz="2800" dirty="0">
                <a:solidFill>
                  <a:srgbClr val="002060"/>
                </a:solidFill>
                <a:latin typeface="Times New Roman"/>
                <a:ea typeface="Times New Roman"/>
                <a:cs typeface="Arial"/>
              </a:rPr>
              <a:t> </a:t>
            </a:r>
            <a:r>
              <a:rPr lang="en-US" sz="2800" dirty="0" err="1">
                <a:solidFill>
                  <a:srgbClr val="002060"/>
                </a:solidFill>
                <a:latin typeface="Times New Roman"/>
                <a:ea typeface="Times New Roman"/>
                <a:cs typeface="Arial"/>
              </a:rPr>
              <a:t>thế</a:t>
            </a:r>
            <a:r>
              <a:rPr lang="en-US" sz="2800" dirty="0">
                <a:solidFill>
                  <a:srgbClr val="002060"/>
                </a:solidFill>
                <a:latin typeface="Times New Roman"/>
                <a:ea typeface="Times New Roman"/>
                <a:cs typeface="Arial"/>
              </a:rPr>
              <a:t> </a:t>
            </a:r>
            <a:r>
              <a:rPr lang="en-US" sz="2800" dirty="0" err="1">
                <a:solidFill>
                  <a:srgbClr val="002060"/>
                </a:solidFill>
                <a:latin typeface="Times New Roman"/>
                <a:ea typeface="Times New Roman"/>
                <a:cs typeface="Arial"/>
              </a:rPr>
              <a:t>này</a:t>
            </a:r>
            <a:r>
              <a:rPr lang="en-US" sz="2800" dirty="0">
                <a:solidFill>
                  <a:srgbClr val="002060"/>
                </a:solidFill>
                <a:latin typeface="Times New Roman"/>
                <a:ea typeface="Times New Roman"/>
                <a:cs typeface="Arial"/>
              </a:rPr>
              <a:t> </a:t>
            </a:r>
            <a:r>
              <a:rPr lang="en-US" sz="2800" dirty="0" err="1">
                <a:solidFill>
                  <a:srgbClr val="002060"/>
                </a:solidFill>
                <a:latin typeface="Times New Roman"/>
                <a:ea typeface="Times New Roman"/>
                <a:cs typeface="Arial"/>
              </a:rPr>
              <a:t>chưa</a:t>
            </a:r>
            <a:r>
              <a:rPr lang="en-US" sz="2800" dirty="0">
                <a:solidFill>
                  <a:srgbClr val="002060"/>
                </a:solidFill>
                <a:latin typeface="Times New Roman"/>
                <a:ea typeface="Times New Roman"/>
                <a:cs typeface="Arial"/>
              </a:rPr>
              <a:t>? </a:t>
            </a:r>
            <a:r>
              <a:rPr lang="en-US" sz="2800" dirty="0" err="1">
                <a:solidFill>
                  <a:srgbClr val="002060"/>
                </a:solidFill>
                <a:latin typeface="Times New Roman"/>
                <a:ea typeface="Times New Roman"/>
                <a:cs typeface="Arial"/>
              </a:rPr>
              <a:t>Trong</a:t>
            </a:r>
            <a:r>
              <a:rPr lang="en-US" sz="2800" dirty="0">
                <a:solidFill>
                  <a:srgbClr val="002060"/>
                </a:solidFill>
                <a:latin typeface="Times New Roman"/>
                <a:ea typeface="Times New Roman"/>
                <a:cs typeface="Arial"/>
              </a:rPr>
              <a:t> </a:t>
            </a:r>
            <a:r>
              <a:rPr lang="en-US" sz="2800" dirty="0" err="1">
                <a:solidFill>
                  <a:srgbClr val="002060"/>
                </a:solidFill>
                <a:latin typeface="Times New Roman"/>
                <a:ea typeface="Times New Roman"/>
                <a:cs typeface="Arial"/>
              </a:rPr>
              <a:t>bài</a:t>
            </a:r>
            <a:r>
              <a:rPr lang="en-US" sz="2800" dirty="0">
                <a:solidFill>
                  <a:srgbClr val="002060"/>
                </a:solidFill>
                <a:latin typeface="Times New Roman"/>
                <a:ea typeface="Times New Roman"/>
                <a:cs typeface="Arial"/>
              </a:rPr>
              <a:t> </a:t>
            </a:r>
            <a:r>
              <a:rPr lang="en-US" sz="2800" dirty="0" err="1">
                <a:solidFill>
                  <a:srgbClr val="002060"/>
                </a:solidFill>
                <a:latin typeface="Times New Roman"/>
                <a:ea typeface="Times New Roman"/>
                <a:cs typeface="Arial"/>
              </a:rPr>
              <a:t>hát</a:t>
            </a:r>
            <a:r>
              <a:rPr lang="en-US" sz="2800" dirty="0">
                <a:solidFill>
                  <a:srgbClr val="002060"/>
                </a:solidFill>
                <a:latin typeface="Times New Roman"/>
                <a:ea typeface="Times New Roman"/>
                <a:cs typeface="Arial"/>
              </a:rPr>
              <a:t> </a:t>
            </a:r>
            <a:r>
              <a:rPr lang="en-US" sz="2800" dirty="0" err="1">
                <a:solidFill>
                  <a:srgbClr val="002060"/>
                </a:solidFill>
                <a:latin typeface="Times New Roman"/>
                <a:ea typeface="Times New Roman"/>
                <a:cs typeface="Arial"/>
              </a:rPr>
              <a:t>mô</a:t>
            </a:r>
            <a:r>
              <a:rPr lang="en-US" sz="2800" dirty="0">
                <a:solidFill>
                  <a:srgbClr val="002060"/>
                </a:solidFill>
                <a:latin typeface="Times New Roman"/>
                <a:ea typeface="Times New Roman"/>
                <a:cs typeface="Arial"/>
              </a:rPr>
              <a:t> </a:t>
            </a:r>
            <a:r>
              <a:rPr lang="en-US" sz="2800" dirty="0" err="1">
                <a:solidFill>
                  <a:srgbClr val="002060"/>
                </a:solidFill>
                <a:latin typeface="Times New Roman"/>
                <a:ea typeface="Times New Roman"/>
                <a:cs typeface="Arial"/>
              </a:rPr>
              <a:t>tả</a:t>
            </a:r>
            <a:r>
              <a:rPr lang="en-US" sz="2800" dirty="0">
                <a:solidFill>
                  <a:srgbClr val="002060"/>
                </a:solidFill>
                <a:latin typeface="Times New Roman"/>
                <a:ea typeface="Times New Roman"/>
                <a:cs typeface="Arial"/>
              </a:rPr>
              <a:t> </a:t>
            </a:r>
            <a:r>
              <a:rPr lang="en-US" sz="2800" dirty="0" err="1">
                <a:solidFill>
                  <a:srgbClr val="002060"/>
                </a:solidFill>
                <a:latin typeface="Times New Roman"/>
                <a:ea typeface="Times New Roman"/>
                <a:cs typeface="Arial"/>
              </a:rPr>
              <a:t>đến</a:t>
            </a:r>
            <a:r>
              <a:rPr lang="en-US" sz="2800" dirty="0">
                <a:solidFill>
                  <a:srgbClr val="002060"/>
                </a:solidFill>
                <a:latin typeface="Times New Roman"/>
                <a:ea typeface="Times New Roman"/>
                <a:cs typeface="Arial"/>
              </a:rPr>
              <a:t> </a:t>
            </a:r>
            <a:r>
              <a:rPr lang="en-US" sz="2800" dirty="0" err="1">
                <a:solidFill>
                  <a:srgbClr val="002060"/>
                </a:solidFill>
                <a:latin typeface="Times New Roman"/>
                <a:ea typeface="Times New Roman"/>
                <a:cs typeface="Arial"/>
              </a:rPr>
              <a:t>âm</a:t>
            </a:r>
            <a:r>
              <a:rPr lang="en-US" sz="2800" dirty="0">
                <a:solidFill>
                  <a:srgbClr val="002060"/>
                </a:solidFill>
                <a:latin typeface="Times New Roman"/>
                <a:ea typeface="Times New Roman"/>
                <a:cs typeface="Arial"/>
              </a:rPr>
              <a:t> </a:t>
            </a:r>
            <a:r>
              <a:rPr lang="en-US" sz="2800" dirty="0" err="1">
                <a:solidFill>
                  <a:srgbClr val="002060"/>
                </a:solidFill>
                <a:latin typeface="Times New Roman"/>
                <a:ea typeface="Times New Roman"/>
                <a:cs typeface="Arial"/>
              </a:rPr>
              <a:t>thanh</a:t>
            </a:r>
            <a:r>
              <a:rPr lang="en-US" sz="2800" dirty="0">
                <a:solidFill>
                  <a:srgbClr val="002060"/>
                </a:solidFill>
                <a:latin typeface="Times New Roman"/>
                <a:ea typeface="Times New Roman"/>
                <a:cs typeface="Arial"/>
              </a:rPr>
              <a:t> </a:t>
            </a:r>
            <a:r>
              <a:rPr lang="en-US" sz="2800" dirty="0" err="1">
                <a:solidFill>
                  <a:srgbClr val="002060"/>
                </a:solidFill>
                <a:latin typeface="Times New Roman"/>
                <a:ea typeface="Times New Roman"/>
                <a:cs typeface="Arial"/>
              </a:rPr>
              <a:t>của</a:t>
            </a:r>
            <a:r>
              <a:rPr lang="en-US" sz="2800" dirty="0">
                <a:solidFill>
                  <a:srgbClr val="002060"/>
                </a:solidFill>
                <a:latin typeface="Times New Roman"/>
                <a:ea typeface="Times New Roman"/>
                <a:cs typeface="Arial"/>
              </a:rPr>
              <a:t> </a:t>
            </a:r>
            <a:r>
              <a:rPr lang="en-US" sz="2800" dirty="0" err="1">
                <a:solidFill>
                  <a:srgbClr val="002060"/>
                </a:solidFill>
                <a:latin typeface="Times New Roman"/>
                <a:ea typeface="Times New Roman"/>
                <a:cs typeface="Arial"/>
              </a:rPr>
              <a:t>nhạc</a:t>
            </a:r>
            <a:r>
              <a:rPr lang="en-US" sz="2800" dirty="0">
                <a:solidFill>
                  <a:srgbClr val="002060"/>
                </a:solidFill>
                <a:latin typeface="Times New Roman"/>
                <a:ea typeface="Times New Roman"/>
                <a:cs typeface="Arial"/>
              </a:rPr>
              <a:t> </a:t>
            </a:r>
            <a:r>
              <a:rPr lang="en-US" sz="2800" dirty="0" err="1">
                <a:solidFill>
                  <a:srgbClr val="002060"/>
                </a:solidFill>
                <a:latin typeface="Times New Roman"/>
                <a:ea typeface="Times New Roman"/>
                <a:cs typeface="Arial"/>
              </a:rPr>
              <a:t>cụ</a:t>
            </a:r>
            <a:r>
              <a:rPr lang="en-US" sz="2800" dirty="0">
                <a:solidFill>
                  <a:srgbClr val="002060"/>
                </a:solidFill>
                <a:latin typeface="Times New Roman"/>
                <a:ea typeface="Times New Roman"/>
                <a:cs typeface="Arial"/>
              </a:rPr>
              <a:t> </a:t>
            </a:r>
            <a:r>
              <a:rPr lang="en-US" sz="2800" dirty="0" err="1">
                <a:solidFill>
                  <a:srgbClr val="002060"/>
                </a:solidFill>
                <a:latin typeface="Times New Roman"/>
                <a:ea typeface="Times New Roman"/>
                <a:cs typeface="Arial"/>
              </a:rPr>
              <a:t>nào</a:t>
            </a:r>
            <a:r>
              <a:rPr lang="en-US" sz="2800" dirty="0">
                <a:solidFill>
                  <a:srgbClr val="002060"/>
                </a:solidFill>
                <a:latin typeface="Times New Roman"/>
                <a:ea typeface="Times New Roman"/>
                <a:cs typeface="Arial"/>
              </a:rPr>
              <a:t>?</a:t>
            </a:r>
            <a:endParaRPr lang="en-US" sz="2800" dirty="0">
              <a:solidFill>
                <a:srgbClr val="002060"/>
              </a:solidFill>
              <a:ea typeface="Calibri"/>
              <a:cs typeface="Arial"/>
            </a:endParaRPr>
          </a:p>
          <a:p>
            <a:pPr marL="177800" indent="-180340">
              <a:lnSpc>
                <a:spcPct val="103000"/>
              </a:lnSpc>
              <a:spcAft>
                <a:spcPts val="0"/>
              </a:spcAft>
            </a:pPr>
            <a:r>
              <a:rPr lang="en-US" sz="2800" dirty="0">
                <a:solidFill>
                  <a:srgbClr val="002060"/>
                </a:solidFill>
                <a:latin typeface="Times New Roman"/>
                <a:ea typeface="Times New Roman"/>
                <a:cs typeface="Arial"/>
              </a:rPr>
              <a:t>– </a:t>
            </a:r>
            <a:r>
              <a:rPr lang="en-US" sz="2800" dirty="0" err="1">
                <a:solidFill>
                  <a:srgbClr val="002060"/>
                </a:solidFill>
                <a:latin typeface="Times New Roman"/>
                <a:ea typeface="Times New Roman"/>
                <a:cs typeface="Arial"/>
              </a:rPr>
              <a:t>Cảm</a:t>
            </a:r>
            <a:r>
              <a:rPr lang="en-US" sz="2800" dirty="0">
                <a:solidFill>
                  <a:srgbClr val="002060"/>
                </a:solidFill>
                <a:latin typeface="Times New Roman"/>
                <a:ea typeface="Times New Roman"/>
                <a:cs typeface="Arial"/>
              </a:rPr>
              <a:t> </a:t>
            </a:r>
            <a:r>
              <a:rPr lang="en-US" sz="2800" dirty="0" err="1">
                <a:solidFill>
                  <a:srgbClr val="002060"/>
                </a:solidFill>
                <a:latin typeface="Times New Roman"/>
                <a:ea typeface="Times New Roman"/>
                <a:cs typeface="Arial"/>
              </a:rPr>
              <a:t>xúc</a:t>
            </a:r>
            <a:r>
              <a:rPr lang="en-US" sz="2800" dirty="0">
                <a:solidFill>
                  <a:srgbClr val="002060"/>
                </a:solidFill>
                <a:latin typeface="Times New Roman"/>
                <a:ea typeface="Times New Roman"/>
                <a:cs typeface="Arial"/>
              </a:rPr>
              <a:t>  </a:t>
            </a:r>
            <a:r>
              <a:rPr lang="en-US" sz="2800" dirty="0" err="1">
                <a:solidFill>
                  <a:srgbClr val="002060"/>
                </a:solidFill>
                <a:latin typeface="Times New Roman"/>
                <a:ea typeface="Times New Roman"/>
                <a:cs typeface="Arial"/>
              </a:rPr>
              <a:t>khi</a:t>
            </a:r>
            <a:r>
              <a:rPr lang="en-US" sz="2800" dirty="0">
                <a:solidFill>
                  <a:srgbClr val="002060"/>
                </a:solidFill>
                <a:latin typeface="Times New Roman"/>
                <a:ea typeface="Times New Roman"/>
                <a:cs typeface="Arial"/>
              </a:rPr>
              <a:t> </a:t>
            </a:r>
            <a:r>
              <a:rPr lang="en-US" sz="2800" dirty="0" err="1">
                <a:solidFill>
                  <a:srgbClr val="002060"/>
                </a:solidFill>
                <a:latin typeface="Times New Roman"/>
                <a:ea typeface="Times New Roman"/>
                <a:cs typeface="Arial"/>
              </a:rPr>
              <a:t>nghe</a:t>
            </a:r>
            <a:r>
              <a:rPr lang="en-US" sz="2800" dirty="0">
                <a:solidFill>
                  <a:srgbClr val="002060"/>
                </a:solidFill>
                <a:latin typeface="Times New Roman"/>
                <a:ea typeface="Times New Roman"/>
                <a:cs typeface="Arial"/>
              </a:rPr>
              <a:t> </a:t>
            </a:r>
            <a:r>
              <a:rPr lang="en-US" sz="2800" dirty="0" err="1">
                <a:solidFill>
                  <a:srgbClr val="002060"/>
                </a:solidFill>
                <a:latin typeface="Times New Roman"/>
                <a:ea typeface="Times New Roman"/>
                <a:cs typeface="Arial"/>
              </a:rPr>
              <a:t>bài</a:t>
            </a:r>
            <a:r>
              <a:rPr lang="en-US" sz="2800" dirty="0">
                <a:solidFill>
                  <a:srgbClr val="002060"/>
                </a:solidFill>
                <a:latin typeface="Times New Roman"/>
                <a:ea typeface="Times New Roman"/>
                <a:cs typeface="Arial"/>
              </a:rPr>
              <a:t> </a:t>
            </a:r>
            <a:r>
              <a:rPr lang="en-US" sz="2800" dirty="0" err="1">
                <a:solidFill>
                  <a:srgbClr val="002060"/>
                </a:solidFill>
                <a:latin typeface="Times New Roman"/>
                <a:ea typeface="Times New Roman"/>
                <a:cs typeface="Arial"/>
              </a:rPr>
              <a:t>hát</a:t>
            </a:r>
            <a:r>
              <a:rPr lang="en-US" sz="2800" dirty="0">
                <a:solidFill>
                  <a:srgbClr val="002060"/>
                </a:solidFill>
                <a:latin typeface="Times New Roman"/>
                <a:ea typeface="Times New Roman"/>
                <a:cs typeface="Arial"/>
              </a:rPr>
              <a:t> </a:t>
            </a:r>
            <a:r>
              <a:rPr lang="en-US" sz="2800" dirty="0" err="1">
                <a:solidFill>
                  <a:srgbClr val="002060"/>
                </a:solidFill>
                <a:latin typeface="Times New Roman"/>
                <a:ea typeface="Times New Roman"/>
                <a:cs typeface="Arial"/>
              </a:rPr>
              <a:t>này</a:t>
            </a:r>
            <a:r>
              <a:rPr lang="en-US" sz="2800" dirty="0">
                <a:solidFill>
                  <a:srgbClr val="002060"/>
                </a:solidFill>
                <a:latin typeface="Times New Roman"/>
                <a:ea typeface="Times New Roman"/>
                <a:cs typeface="Arial"/>
              </a:rPr>
              <a:t> ? </a:t>
            </a:r>
            <a:r>
              <a:rPr lang="en-US" sz="2800" dirty="0" err="1">
                <a:solidFill>
                  <a:srgbClr val="002060"/>
                </a:solidFill>
                <a:latin typeface="Times New Roman"/>
                <a:ea typeface="Times New Roman"/>
                <a:cs typeface="Arial"/>
              </a:rPr>
              <a:t>Vui</a:t>
            </a:r>
            <a:r>
              <a:rPr lang="en-US" sz="2800" dirty="0">
                <a:solidFill>
                  <a:srgbClr val="002060"/>
                </a:solidFill>
                <a:latin typeface="Times New Roman"/>
                <a:ea typeface="Times New Roman"/>
                <a:cs typeface="Arial"/>
              </a:rPr>
              <a:t> </a:t>
            </a:r>
            <a:r>
              <a:rPr lang="en-US" sz="2800" dirty="0" err="1">
                <a:solidFill>
                  <a:srgbClr val="002060"/>
                </a:solidFill>
                <a:latin typeface="Times New Roman"/>
                <a:ea typeface="Times New Roman"/>
                <a:cs typeface="Arial"/>
              </a:rPr>
              <a:t>tươi</a:t>
            </a:r>
            <a:r>
              <a:rPr lang="en-US" sz="2800" dirty="0">
                <a:solidFill>
                  <a:srgbClr val="002060"/>
                </a:solidFill>
                <a:latin typeface="Times New Roman"/>
                <a:ea typeface="Times New Roman"/>
                <a:cs typeface="Arial"/>
              </a:rPr>
              <a:t> </a:t>
            </a:r>
            <a:r>
              <a:rPr lang="en-US" sz="2800" dirty="0" err="1">
                <a:solidFill>
                  <a:srgbClr val="002060"/>
                </a:solidFill>
                <a:latin typeface="Times New Roman"/>
                <a:ea typeface="Times New Roman"/>
                <a:cs typeface="Arial"/>
              </a:rPr>
              <a:t>rộn</a:t>
            </a:r>
            <a:r>
              <a:rPr lang="en-US" sz="2800" dirty="0">
                <a:solidFill>
                  <a:srgbClr val="002060"/>
                </a:solidFill>
                <a:latin typeface="Times New Roman"/>
                <a:ea typeface="Times New Roman"/>
                <a:cs typeface="Arial"/>
              </a:rPr>
              <a:t> </a:t>
            </a:r>
            <a:r>
              <a:rPr lang="en-US" sz="2800" dirty="0" err="1">
                <a:solidFill>
                  <a:srgbClr val="002060"/>
                </a:solidFill>
                <a:latin typeface="Times New Roman"/>
                <a:ea typeface="Times New Roman"/>
                <a:cs typeface="Arial"/>
              </a:rPr>
              <a:t>ràng</a:t>
            </a:r>
            <a:r>
              <a:rPr lang="en-US" sz="2800" dirty="0">
                <a:solidFill>
                  <a:srgbClr val="002060"/>
                </a:solidFill>
                <a:latin typeface="Times New Roman"/>
                <a:ea typeface="Times New Roman"/>
                <a:cs typeface="Arial"/>
              </a:rPr>
              <a:t> hay </a:t>
            </a:r>
            <a:r>
              <a:rPr lang="en-US" sz="2800" dirty="0" err="1">
                <a:solidFill>
                  <a:srgbClr val="002060"/>
                </a:solidFill>
                <a:latin typeface="Times New Roman"/>
                <a:ea typeface="Times New Roman"/>
                <a:cs typeface="Arial"/>
              </a:rPr>
              <a:t>vui</a:t>
            </a:r>
            <a:r>
              <a:rPr lang="en-US" sz="2800" dirty="0">
                <a:solidFill>
                  <a:srgbClr val="002060"/>
                </a:solidFill>
                <a:latin typeface="Times New Roman"/>
                <a:ea typeface="Times New Roman"/>
                <a:cs typeface="Arial"/>
              </a:rPr>
              <a:t> </a:t>
            </a:r>
            <a:r>
              <a:rPr lang="en-US" sz="2800" dirty="0" err="1">
                <a:solidFill>
                  <a:srgbClr val="002060"/>
                </a:solidFill>
                <a:latin typeface="Times New Roman"/>
                <a:ea typeface="Times New Roman"/>
                <a:cs typeface="Arial"/>
              </a:rPr>
              <a:t>tươi</a:t>
            </a:r>
            <a:r>
              <a:rPr lang="en-US" sz="2800" dirty="0">
                <a:solidFill>
                  <a:srgbClr val="002060"/>
                </a:solidFill>
                <a:latin typeface="Times New Roman"/>
                <a:ea typeface="Times New Roman"/>
                <a:cs typeface="Arial"/>
              </a:rPr>
              <a:t>, </a:t>
            </a:r>
            <a:r>
              <a:rPr lang="en-US" sz="2800" dirty="0" err="1">
                <a:solidFill>
                  <a:srgbClr val="002060"/>
                </a:solidFill>
                <a:latin typeface="Times New Roman"/>
                <a:ea typeface="Times New Roman"/>
                <a:cs typeface="Arial"/>
              </a:rPr>
              <a:t>nhẹ</a:t>
            </a:r>
            <a:r>
              <a:rPr lang="en-US" sz="2800" dirty="0">
                <a:solidFill>
                  <a:srgbClr val="002060"/>
                </a:solidFill>
                <a:latin typeface="Times New Roman"/>
                <a:ea typeface="Times New Roman"/>
                <a:cs typeface="Arial"/>
              </a:rPr>
              <a:t> </a:t>
            </a:r>
            <a:r>
              <a:rPr lang="en-US" sz="2800" dirty="0" err="1">
                <a:solidFill>
                  <a:srgbClr val="002060"/>
                </a:solidFill>
                <a:latin typeface="Times New Roman"/>
                <a:ea typeface="Times New Roman"/>
                <a:cs typeface="Arial"/>
              </a:rPr>
              <a:t>nhàng</a:t>
            </a:r>
            <a:r>
              <a:rPr lang="en-US" sz="2800" dirty="0">
                <a:solidFill>
                  <a:srgbClr val="002060"/>
                </a:solidFill>
                <a:latin typeface="Times New Roman"/>
                <a:ea typeface="Times New Roman"/>
                <a:cs typeface="Arial"/>
              </a:rPr>
              <a:t>?</a:t>
            </a:r>
            <a:endParaRPr lang="en-US" sz="2800" dirty="0">
              <a:solidFill>
                <a:srgbClr val="002060"/>
              </a:solidFill>
              <a:ea typeface="Calibri"/>
              <a:cs typeface="Arial"/>
            </a:endParaRPr>
          </a:p>
          <a:p>
            <a:pPr algn="just">
              <a:spcAft>
                <a:spcPts val="800"/>
              </a:spcAft>
            </a:pPr>
            <a:endParaRPr lang="en-US" sz="4000" dirty="0">
              <a:effectLst/>
              <a:latin typeface="Times New Roman"/>
              <a:ea typeface="Calibri"/>
            </a:endParaRPr>
          </a:p>
        </p:txBody>
      </p:sp>
      <p:pic>
        <p:nvPicPr>
          <p:cNvPr id="3" name="NGHE NHAC MUA SU TU THAT LA VUI.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34752" y="3124200"/>
            <a:ext cx="609600" cy="60960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4707" y="3429000"/>
            <a:ext cx="801374" cy="788754"/>
          </a:xfrm>
          <a:prstGeom prst="rect">
            <a:avLst/>
          </a:prstGeom>
        </p:spPr>
      </p:pic>
    </p:spTree>
    <p:extLst>
      <p:ext uri="{BB962C8B-B14F-4D97-AF65-F5344CB8AC3E}">
        <p14:creationId xmlns:p14="http://schemas.microsoft.com/office/powerpoint/2010/main" val="16316300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724"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596761" y="1217084"/>
            <a:ext cx="6118489" cy="50720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4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03" y="41448"/>
            <a:ext cx="2007526" cy="1155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utre 165"/>
          <p:cNvPicPr>
            <a:picLocks noChangeAspect="1" noChangeArrowheads="1"/>
          </p:cNvPicPr>
          <p:nvPr/>
        </p:nvPicPr>
        <p:blipFill>
          <a:blip r:embed="rId7">
            <a:duotone>
              <a:prstClr val="black"/>
              <a:schemeClr val="accent5">
                <a:tint val="45000"/>
                <a:satMod val="400000"/>
              </a:schemeClr>
            </a:duotone>
            <a:extLst>
              <a:ext uri="{28A0092B-C50C-407E-A947-70E740481C1C}">
                <a14:useLocalDpi xmlns:a14="http://schemas.microsoft.com/office/drawing/2010/main" val="0"/>
              </a:ext>
            </a:extLst>
          </a:blip>
          <a:srcRect t="2708" b="87794"/>
          <a:stretch>
            <a:fillRect/>
          </a:stretch>
        </p:blipFill>
        <p:spPr bwMode="auto">
          <a:xfrm>
            <a:off x="2172229" y="608542"/>
            <a:ext cx="4967553" cy="567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AutoShape 4" descr="Nhớ Trung Thu xưa… - Tạp bút của Võ Văn Thọ - Văn Chương Phương Nam - Hội  Nhà Văn Thành Phố Hồ Chí Minh"/>
          <p:cNvSpPr>
            <a:spLocks noChangeAspect="1" noChangeArrowheads="1"/>
          </p:cNvSpPr>
          <p:nvPr/>
        </p:nvSpPr>
        <p:spPr bwMode="auto">
          <a:xfrm>
            <a:off x="4546865" y="451115"/>
            <a:ext cx="254000" cy="25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761970" eaLnBrk="0" fontAlgn="base" hangingPunct="0">
              <a:spcBef>
                <a:spcPct val="0"/>
              </a:spcBef>
              <a:spcAft>
                <a:spcPct val="0"/>
              </a:spcAft>
            </a:pPr>
            <a:endParaRPr lang="en-US" sz="1500">
              <a:solidFill>
                <a:srgbClr val="000000"/>
              </a:solidFill>
              <a:latin typeface="Times New Roman" pitchFamily="18" charset="0"/>
            </a:endParaRPr>
          </a:p>
        </p:txBody>
      </p:sp>
      <p:sp>
        <p:nvSpPr>
          <p:cNvPr id="18438" name="AutoShape 6" descr="Nhớ Trung Thu xưa… - Tạp bút của Võ Văn Thọ - Văn Chương Phương Nam - Hội  Nhà Văn Thành Phố Hồ Chí Minh"/>
          <p:cNvSpPr>
            <a:spLocks noChangeAspect="1" noChangeArrowheads="1"/>
          </p:cNvSpPr>
          <p:nvPr/>
        </p:nvSpPr>
        <p:spPr bwMode="auto">
          <a:xfrm>
            <a:off x="4673865" y="578115"/>
            <a:ext cx="254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761970" eaLnBrk="0" fontAlgn="base" hangingPunct="0">
              <a:spcBef>
                <a:spcPct val="0"/>
              </a:spcBef>
              <a:spcAft>
                <a:spcPct val="0"/>
              </a:spcAft>
            </a:pPr>
            <a:endParaRPr lang="en-US" sz="1500">
              <a:solidFill>
                <a:srgbClr val="000000"/>
              </a:solidFill>
              <a:latin typeface="Times New Roman" pitchFamily="18" charset="0"/>
            </a:endParaRPr>
          </a:p>
        </p:txBody>
      </p:sp>
      <p:pic>
        <p:nvPicPr>
          <p:cNvPr id="18439" name="Picture 7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72" y="4675635"/>
            <a:ext cx="1181365" cy="2009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0" name="Picture 7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999" y="1628800"/>
            <a:ext cx="1556421" cy="1402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1" name="Picture 7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21591" y="2839427"/>
            <a:ext cx="1422409" cy="1934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NGHE NHAC MUA SU TU THAT LA VUI.mp3">
            <a:hlinkClick r:id="" action="ppaction://media"/>
            <a:extLst>
              <a:ext uri="{FF2B5EF4-FFF2-40B4-BE49-F238E27FC236}">
                <a16:creationId xmlns:a16="http://schemas.microsoft.com/office/drawing/2014/main" id="{53B831CE-FEC5-4323-8822-75F646E66F4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326496" y="3273343"/>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724"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72816"/>
            <a:ext cx="9071190" cy="113084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 y="4149080"/>
            <a:ext cx="8964488" cy="1221441"/>
          </a:xfrm>
          <a:prstGeom prst="rect">
            <a:avLst/>
          </a:prstGeom>
        </p:spPr>
      </p:pic>
      <p:sp>
        <p:nvSpPr>
          <p:cNvPr id="6" name="Rectangle 5"/>
          <p:cNvSpPr/>
          <p:nvPr/>
        </p:nvSpPr>
        <p:spPr>
          <a:xfrm>
            <a:off x="2699792" y="0"/>
            <a:ext cx="3992696" cy="523220"/>
          </a:xfrm>
          <a:prstGeom prst="rect">
            <a:avLst/>
          </a:prstGeom>
        </p:spPr>
        <p:txBody>
          <a:bodyPr wrap="none">
            <a:spAutoFit/>
          </a:bodyPr>
          <a:lstStyle/>
          <a:p>
            <a:r>
              <a:rPr lang="en-US" sz="2800" b="1">
                <a:solidFill>
                  <a:srgbClr val="002060"/>
                </a:solidFill>
              </a:rPr>
              <a:t>THỰC HÀNH − LUYỆN TẬP</a:t>
            </a:r>
            <a:endParaRPr lang="en-US" sz="2800">
              <a:solidFill>
                <a:srgbClr val="002060"/>
              </a:solidFill>
            </a:endParaRPr>
          </a:p>
        </p:txBody>
      </p:sp>
      <p:sp>
        <p:nvSpPr>
          <p:cNvPr id="7" name="Rectangle 6"/>
          <p:cNvSpPr/>
          <p:nvPr/>
        </p:nvSpPr>
        <p:spPr>
          <a:xfrm>
            <a:off x="0" y="404664"/>
            <a:ext cx="9144000" cy="954107"/>
          </a:xfrm>
          <a:prstGeom prst="rect">
            <a:avLst/>
          </a:prstGeom>
        </p:spPr>
        <p:txBody>
          <a:bodyPr wrap="square">
            <a:spAutoFit/>
          </a:bodyPr>
          <a:lstStyle/>
          <a:p>
            <a:pPr>
              <a:spcAft>
                <a:spcPts val="0"/>
              </a:spcAft>
            </a:pPr>
            <a:r>
              <a:rPr lang="en-US" sz="2800">
                <a:latin typeface="Times New Roman"/>
                <a:ea typeface="Times New Roman"/>
                <a:cs typeface="Arial"/>
              </a:rPr>
              <a:t> 2 nhóm 1 nhóm Dùng trống con, 1 nhóm thanh phách gõ đệm theo nhịp  tất các câu, câu cuối gõ theo tiết tấu</a:t>
            </a:r>
            <a:endParaRPr lang="en-US" sz="2800">
              <a:ea typeface="Calibri"/>
              <a:cs typeface="Arial"/>
            </a:endParaRPr>
          </a:p>
        </p:txBody>
      </p:sp>
      <p:sp>
        <p:nvSpPr>
          <p:cNvPr id="8" name="TextBox 7"/>
          <p:cNvSpPr txBox="1"/>
          <p:nvPr/>
        </p:nvSpPr>
        <p:spPr>
          <a:xfrm>
            <a:off x="395536" y="1487562"/>
            <a:ext cx="1080120" cy="369332"/>
          </a:xfrm>
          <a:prstGeom prst="rect">
            <a:avLst/>
          </a:prstGeom>
          <a:noFill/>
        </p:spPr>
        <p:txBody>
          <a:bodyPr wrap="square" rtlCol="0">
            <a:spAutoFit/>
          </a:bodyPr>
          <a:lstStyle/>
          <a:p>
            <a:r>
              <a:rPr lang="en-US">
                <a:solidFill>
                  <a:srgbClr val="FF0000"/>
                </a:solidFill>
              </a:rPr>
              <a:t>CÂU ĐẦU</a:t>
            </a:r>
          </a:p>
        </p:txBody>
      </p:sp>
      <p:sp>
        <p:nvSpPr>
          <p:cNvPr id="9" name="TextBox 8"/>
          <p:cNvSpPr txBox="1"/>
          <p:nvPr/>
        </p:nvSpPr>
        <p:spPr>
          <a:xfrm>
            <a:off x="-58573" y="3779748"/>
            <a:ext cx="1314694" cy="369332"/>
          </a:xfrm>
          <a:prstGeom prst="rect">
            <a:avLst/>
          </a:prstGeom>
          <a:noFill/>
        </p:spPr>
        <p:txBody>
          <a:bodyPr wrap="square" rtlCol="0">
            <a:spAutoFit/>
          </a:bodyPr>
          <a:lstStyle/>
          <a:p>
            <a:r>
              <a:rPr lang="en-US">
                <a:solidFill>
                  <a:srgbClr val="FF0000"/>
                </a:solidFill>
              </a:rPr>
              <a:t>CÂU CUỐI</a:t>
            </a: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1423" y="3490184"/>
            <a:ext cx="688465" cy="546331"/>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59791" y="3490184"/>
            <a:ext cx="688465" cy="546331"/>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47130" y="3490183"/>
            <a:ext cx="688465" cy="546331"/>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29487" y="3506582"/>
            <a:ext cx="688465" cy="546331"/>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56121" y="2756984"/>
            <a:ext cx="723591" cy="543716"/>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59791" y="2756984"/>
            <a:ext cx="723591" cy="543716"/>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73052" y="2756984"/>
            <a:ext cx="723591" cy="543716"/>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45186" y="2756984"/>
            <a:ext cx="723591" cy="543716"/>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15816" y="5129690"/>
            <a:ext cx="723591" cy="543716"/>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79712" y="5129690"/>
            <a:ext cx="723591" cy="543716"/>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8953" y="5088127"/>
            <a:ext cx="723591" cy="543716"/>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1423" y="5098663"/>
            <a:ext cx="723591" cy="543716"/>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94179" y="5196978"/>
            <a:ext cx="723591" cy="543716"/>
          </a:xfrm>
          <a:prstGeom prst="rect">
            <a:avLst/>
          </a:prstGeom>
        </p:spPr>
      </p:pic>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59687" y="5098663"/>
            <a:ext cx="723591" cy="543716"/>
          </a:xfrm>
          <a:prstGeom prst="rect">
            <a:avLst/>
          </a:prstGeom>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36096" y="5129690"/>
            <a:ext cx="723591" cy="543716"/>
          </a:xfrm>
          <a:prstGeom prst="rect">
            <a:avLst/>
          </a:prstGeom>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96643" y="5146863"/>
            <a:ext cx="723591" cy="543716"/>
          </a:xfrm>
          <a:prstGeom prst="rect">
            <a:avLst/>
          </a:prstGeom>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57878" y="5146863"/>
            <a:ext cx="723591" cy="543716"/>
          </a:xfrm>
          <a:prstGeom prst="rect">
            <a:avLst/>
          </a:prstGeom>
        </p:spPr>
      </p:pic>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17952" y="5169269"/>
            <a:ext cx="723591" cy="543716"/>
          </a:xfrm>
          <a:prstGeom prst="rect">
            <a:avLst/>
          </a:prstGeom>
        </p:spPr>
      </p:pic>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928" y="6021288"/>
            <a:ext cx="688465" cy="546331"/>
          </a:xfrm>
          <a:prstGeom prst="rect">
            <a:avLst/>
          </a:prstGeom>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6096" y="5929983"/>
            <a:ext cx="688465" cy="546331"/>
          </a:xfrm>
          <a:prstGeom prst="rect">
            <a:avLst/>
          </a:prstGeom>
        </p:spPr>
      </p:pic>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62488" y="5949280"/>
            <a:ext cx="688465" cy="546331"/>
          </a:xfrm>
          <a:prstGeom prst="rect">
            <a:avLst/>
          </a:prstGeom>
        </p:spPr>
      </p:pic>
      <p:pic>
        <p:nvPicPr>
          <p:cNvPr id="32" name="Pictur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8908" y="6014004"/>
            <a:ext cx="688465" cy="546331"/>
          </a:xfrm>
          <a:prstGeom prst="rect">
            <a:avLst/>
          </a:prstGeom>
        </p:spPr>
      </p:pic>
      <p:pic>
        <p:nvPicPr>
          <p:cNvPr id="33" name="Pictur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44128" y="5929984"/>
            <a:ext cx="688465" cy="546331"/>
          </a:xfrm>
          <a:prstGeom prst="rect">
            <a:avLst/>
          </a:prstGeom>
        </p:spPr>
      </p:pic>
      <p:pic>
        <p:nvPicPr>
          <p:cNvPr id="34" name="Pictur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57878" y="5929985"/>
            <a:ext cx="688465" cy="546331"/>
          </a:xfrm>
          <a:prstGeom prst="rect">
            <a:avLst/>
          </a:prstGeom>
        </p:spPr>
      </p:pic>
      <p:pic>
        <p:nvPicPr>
          <p:cNvPr id="35" name="Pictur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15816" y="5949279"/>
            <a:ext cx="688465" cy="546331"/>
          </a:xfrm>
          <a:prstGeom prst="rect">
            <a:avLst/>
          </a:prstGeom>
        </p:spPr>
      </p:pic>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84368" y="5924894"/>
            <a:ext cx="688465" cy="546331"/>
          </a:xfrm>
          <a:prstGeom prst="rect">
            <a:avLst/>
          </a:prstGeom>
        </p:spPr>
      </p:pic>
      <p:pic>
        <p:nvPicPr>
          <p:cNvPr id="37"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94179" y="5929981"/>
            <a:ext cx="688465" cy="546331"/>
          </a:xfrm>
          <a:prstGeom prst="rect">
            <a:avLst/>
          </a:prstGeom>
        </p:spPr>
      </p:pic>
      <p:pic>
        <p:nvPicPr>
          <p:cNvPr id="38" name="Picture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77249" y="5929982"/>
            <a:ext cx="688465" cy="546331"/>
          </a:xfrm>
          <a:prstGeom prst="rect">
            <a:avLst/>
          </a:prstGeom>
        </p:spPr>
      </p:pic>
      <p:pic>
        <p:nvPicPr>
          <p:cNvPr id="39" name="NGHE NHAC MUA SU TU THAT LA VUI.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855659" y="855033"/>
            <a:ext cx="609600" cy="609600"/>
          </a:xfrm>
          <a:prstGeom prst="rect">
            <a:avLst/>
          </a:prstGeom>
        </p:spPr>
      </p:pic>
      <p:pic>
        <p:nvPicPr>
          <p:cNvPr id="40" name="Picture 3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794446" y="6517729"/>
            <a:ext cx="341509" cy="273791"/>
          </a:xfrm>
          <a:prstGeom prst="rect">
            <a:avLst/>
          </a:prstGeom>
        </p:spPr>
      </p:pic>
    </p:spTree>
    <p:extLst>
      <p:ext uri="{BB962C8B-B14F-4D97-AF65-F5344CB8AC3E}">
        <p14:creationId xmlns:p14="http://schemas.microsoft.com/office/powerpoint/2010/main" val="35923246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724" fill="hold"/>
                                        <p:tgtEl>
                                          <p:spTgt spid="39"/>
                                        </p:tgtEl>
                                      </p:cBhvr>
                                    </p:cmd>
                                  </p:childTnLst>
                                </p:cTn>
                              </p:par>
                            </p:childTnLst>
                          </p:cTn>
                        </p:par>
                      </p:childTnLst>
                    </p:cTn>
                  </p:par>
                </p:childTnLst>
              </p:cTn>
              <p:nextCondLst>
                <p:cond evt="onClick" delay="0">
                  <p:tgtEl>
                    <p:spTgt spid="39"/>
                  </p:tgtEl>
                </p:cond>
              </p:nextCondLst>
            </p:seq>
            <p:audio>
              <p:cMediaNode vol="80000">
                <p:cTn id="7" fill="hold" display="0">
                  <p:stCondLst>
                    <p:cond delay="indefinite"/>
                  </p:stCondLst>
                  <p:endCondLst>
                    <p:cond evt="onStopAudio" delay="0">
                      <p:tgtEl>
                        <p:sldTgt/>
                      </p:tgtEl>
                    </p:cond>
                  </p:endCondLst>
                </p:cTn>
                <p:tgtEl>
                  <p:spTgt spid="3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3334" r="31018" b="888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3"/>
          <p:cNvSpPr>
            <a:spLocks noChangeArrowheads="1"/>
          </p:cNvSpPr>
          <p:nvPr/>
        </p:nvSpPr>
        <p:spPr bwMode="auto">
          <a:xfrm>
            <a:off x="5171282" y="4097074"/>
            <a:ext cx="3300677" cy="81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43" tIns="47621" rIns="95243" bIns="47621">
            <a:spAutoFit/>
          </a:bodyPr>
          <a:lstStyle/>
          <a:p>
            <a:pPr defTabSz="761970" fontAlgn="base">
              <a:spcBef>
                <a:spcPct val="0"/>
              </a:spcBef>
              <a:spcAft>
                <a:spcPct val="0"/>
              </a:spcAft>
            </a:pPr>
            <a:r>
              <a:rPr lang="en-US" sz="2333" b="1" i="1">
                <a:solidFill>
                  <a:srgbClr val="000000"/>
                </a:solidFill>
                <a:latin typeface="Cambria" pitchFamily="18" charset="0"/>
                <a:cs typeface="Times New Roman" pitchFamily="18" charset="0"/>
              </a:rPr>
              <a:t>Nhạc Pháp</a:t>
            </a:r>
          </a:p>
          <a:p>
            <a:pPr defTabSz="761970" fontAlgn="base">
              <a:spcBef>
                <a:spcPct val="0"/>
              </a:spcBef>
              <a:spcAft>
                <a:spcPct val="0"/>
              </a:spcAft>
            </a:pPr>
            <a:r>
              <a:rPr lang="en-US" sz="2333" b="1" i="1">
                <a:solidFill>
                  <a:srgbClr val="000000"/>
                </a:solidFill>
                <a:latin typeface="Cambria" pitchFamily="18" charset="0"/>
                <a:cs typeface="Times New Roman" pitchFamily="18" charset="0"/>
              </a:rPr>
              <a:t>Lời Việt: Hoàng Anh</a:t>
            </a:r>
          </a:p>
        </p:txBody>
      </p:sp>
      <p:sp>
        <p:nvSpPr>
          <p:cNvPr id="20490" name="Text Box 10"/>
          <p:cNvSpPr txBox="1">
            <a:spLocks noChangeArrowheads="1"/>
          </p:cNvSpPr>
          <p:nvPr/>
        </p:nvSpPr>
        <p:spPr bwMode="auto">
          <a:xfrm>
            <a:off x="1426105" y="3479271"/>
            <a:ext cx="6686021" cy="609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43" tIns="47621" rIns="95243" bIns="47621">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ctr" defTabSz="761970" fontAlgn="base">
              <a:spcBef>
                <a:spcPct val="50000"/>
              </a:spcBef>
              <a:spcAft>
                <a:spcPct val="0"/>
              </a:spcAft>
            </a:pPr>
            <a:r>
              <a:rPr lang="en-US" sz="3333" b="1">
                <a:solidFill>
                  <a:srgbClr val="FF0000"/>
                </a:solidFill>
                <a:latin typeface="Cambria" pitchFamily="18" charset="0"/>
              </a:rPr>
              <a:t>CHÚ CHIM NHỎ DỄ THƯƠNG</a:t>
            </a:r>
          </a:p>
        </p:txBody>
      </p:sp>
      <p:pic>
        <p:nvPicPr>
          <p:cNvPr id="512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2949" y="1435365"/>
            <a:ext cx="6058958" cy="1740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12"/>
          <p:cNvPicPr>
            <a:picLocks noChangeAspect="1" noChangeArrowheads="1"/>
          </p:cNvPicPr>
          <p:nvPr/>
        </p:nvPicPr>
        <p:blipFill>
          <a:blip r:embed="rId4">
            <a:extLst>
              <a:ext uri="{28A0092B-C50C-407E-A947-70E740481C1C}">
                <a14:useLocalDpi xmlns:a14="http://schemas.microsoft.com/office/drawing/2010/main" val="0"/>
              </a:ext>
            </a:extLst>
          </a:blip>
          <a:srcRect l="8366"/>
          <a:stretch>
            <a:fillRect/>
          </a:stretch>
        </p:blipFill>
        <p:spPr bwMode="auto">
          <a:xfrm>
            <a:off x="366448" y="3984625"/>
            <a:ext cx="2057135" cy="1221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13"/>
          <p:cNvPicPr>
            <a:picLocks noChangeAspect="1" noChangeArrowheads="1"/>
          </p:cNvPicPr>
          <p:nvPr/>
        </p:nvPicPr>
        <p:blipFill>
          <a:blip r:embed="rId5">
            <a:extLst>
              <a:ext uri="{28A0092B-C50C-407E-A947-70E740481C1C}">
                <a14:useLocalDpi xmlns:a14="http://schemas.microsoft.com/office/drawing/2010/main" val="0"/>
              </a:ext>
            </a:extLst>
          </a:blip>
          <a:srcRect r="7889"/>
          <a:stretch>
            <a:fillRect/>
          </a:stretch>
        </p:blipFill>
        <p:spPr bwMode="auto">
          <a:xfrm>
            <a:off x="398198" y="2168261"/>
            <a:ext cx="1834885"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1750" y="2805907"/>
            <a:ext cx="1541198" cy="623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9" name="Rectangle 5"/>
          <p:cNvSpPr>
            <a:spLocks noChangeArrowheads="1"/>
          </p:cNvSpPr>
          <p:nvPr/>
        </p:nvSpPr>
        <p:spPr bwMode="auto">
          <a:xfrm>
            <a:off x="384969" y="3055938"/>
            <a:ext cx="3274218" cy="50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43" tIns="47621" rIns="95243" bIns="47621">
            <a:spAutoFit/>
          </a:bodyPr>
          <a:lstStyle/>
          <a:p>
            <a:pPr defTabSz="761970" fontAlgn="base">
              <a:spcBef>
                <a:spcPct val="0"/>
              </a:spcBef>
              <a:spcAft>
                <a:spcPct val="0"/>
              </a:spcAft>
            </a:pPr>
            <a:r>
              <a:rPr lang="en-US" sz="2667" b="1">
                <a:solidFill>
                  <a:srgbClr val="1713CB"/>
                </a:solidFill>
                <a:latin typeface="Times New Roman" pitchFamily="18" charset="0"/>
                <a:cs typeface="Times New Roman" pitchFamily="18" charset="0"/>
              </a:rPr>
              <a:t>ÔN TẬP BÀI HÁT: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490"/>
                                        </p:tgtEl>
                                        <p:attrNameLst>
                                          <p:attrName>style.visibility</p:attrName>
                                        </p:attrNameLst>
                                      </p:cBhvr>
                                      <p:to>
                                        <p:strVal val="visible"/>
                                      </p:to>
                                    </p:set>
                                    <p:anim calcmode="lin" valueType="num">
                                      <p:cBhvr>
                                        <p:cTn id="7" dur="500" fill="hold"/>
                                        <p:tgtEl>
                                          <p:spTgt spid="20490"/>
                                        </p:tgtEl>
                                        <p:attrNameLst>
                                          <p:attrName>ppt_w</p:attrName>
                                        </p:attrNameLst>
                                      </p:cBhvr>
                                      <p:tavLst>
                                        <p:tav tm="0">
                                          <p:val>
                                            <p:fltVal val="0"/>
                                          </p:val>
                                        </p:tav>
                                        <p:tav tm="100000">
                                          <p:val>
                                            <p:strVal val="#ppt_w"/>
                                          </p:val>
                                        </p:tav>
                                      </p:tavLst>
                                    </p:anim>
                                    <p:anim calcmode="lin" valueType="num">
                                      <p:cBhvr>
                                        <p:cTn id="8" dur="500" fill="hold"/>
                                        <p:tgtEl>
                                          <p:spTgt spid="20490"/>
                                        </p:tgtEl>
                                        <p:attrNameLst>
                                          <p:attrName>ppt_h</p:attrName>
                                        </p:attrNameLst>
                                      </p:cBhvr>
                                      <p:tavLst>
                                        <p:tav tm="0">
                                          <p:val>
                                            <p:fltVal val="0"/>
                                          </p:val>
                                        </p:tav>
                                        <p:tav tm="100000">
                                          <p:val>
                                            <p:strVal val="#ppt_h"/>
                                          </p:val>
                                        </p:tav>
                                      </p:tavLst>
                                    </p:anim>
                                    <p:animEffect transition="in" filter="fade">
                                      <p:cBhvr>
                                        <p:cTn id="9" dur="500"/>
                                        <p:tgtEl>
                                          <p:spTgt spid="2049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49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3"/>
          <p:cNvPicPr>
            <a:picLocks noChangeAspect="1" noChangeArrowheads="1"/>
          </p:cNvPicPr>
          <p:nvPr/>
        </p:nvPicPr>
        <p:blipFill>
          <a:blip r:embed="rId4">
            <a:extLst>
              <a:ext uri="{28A0092B-C50C-407E-A947-70E740481C1C}">
                <a14:useLocalDpi xmlns:a14="http://schemas.microsoft.com/office/drawing/2010/main" val="0"/>
              </a:ext>
            </a:extLst>
          </a:blip>
          <a:srcRect t="3802"/>
          <a:stretch>
            <a:fillRect/>
          </a:stretch>
        </p:blipFill>
        <p:spPr bwMode="auto">
          <a:xfrm>
            <a:off x="755576" y="360006"/>
            <a:ext cx="7632848" cy="5221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descr="D:\GIÁO ÁN 1 2020-2021\HÌNH SOẠN GIÁO ÁN\BỘ GÕ CƠ THỂ\Picture5 - Copy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3251" y="2319468"/>
            <a:ext cx="402167" cy="379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descr="D:\GIÁO ÁN 1 2020-2021\HÌNH SOẠN GIÁO ÁN\BỘ GÕ CƠ THỂ\Picture5 - Copy (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2168" y="2332039"/>
            <a:ext cx="419365" cy="371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4" descr="D:\GIÁO ÁN 1 2020-2021\HÌNH SOẠN GIÁO ÁN\BỘ GÕ CƠ THỂ\Picture5 - Copy (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9588" y="2332038"/>
            <a:ext cx="420688" cy="371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4" descr="D:\GIÁO ÁN 1 2020-2021\HÌNH SOẠN GIÁO ÁN\BỘ GÕ CƠ THỂ\Picture5 - Copy (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1323" y="3309540"/>
            <a:ext cx="420688"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4" descr="D:\GIÁO ÁN 1 2020-2021\HÌNH SOẠN GIÁO ÁN\BỘ GÕ CƠ THỂ\Picture5 - Copy (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7874" y="3326473"/>
            <a:ext cx="420688" cy="371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4" descr="D:\GIÁO ÁN 1 2020-2021\HÌNH SOẠN GIÁO ÁN\BỘ GÕ CƠ THỂ\Picture5 - Copy (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9571" y="4391154"/>
            <a:ext cx="419364" cy="371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4" descr="D:\GIÁO ÁN 1 2020-2021\HÌNH SOẠN GIÁO ÁN\BỘ GÕ CƠ THỂ\Picture5 - Copy (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8168" y="4430044"/>
            <a:ext cx="419364" cy="371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4" descr="D:\GIÁO ÁN 1 2020-2021\HÌNH SOẠN GIÁO ÁN\BỘ GÕ CƠ THỂ\Picture5 - Copy (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1794" y="5480355"/>
            <a:ext cx="419364"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4" descr="D:\GIÁO ÁN 1 2020-2021\HÌNH SOẠN GIÁO ÁN\BỘ GÕ CƠ THỂ\Picture5 - Copy (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3398" y="5492630"/>
            <a:ext cx="420688" cy="371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3" descr="D:\GIÁO ÁN 1 2020-2021\HÌNH SOẠN GIÁO ÁN\BỘ GÕ CƠ THỂ\Picture5 - Copy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0" y="2310423"/>
            <a:ext cx="402167" cy="37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3" descr="D:\GIÁO ÁN 1 2020-2021\HÌNH SOẠN GIÁO ÁN\BỘ GÕ CƠ THỂ\Picture5 - Copy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0718" y="2331065"/>
            <a:ext cx="402167" cy="379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3" descr="D:\GIÁO ÁN 1 2020-2021\HÌNH SOẠN GIÁO ÁN\BỘ GÕ CƠ THỂ\Picture5 - Copy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9583" y="3318536"/>
            <a:ext cx="403490" cy="37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3" descr="D:\GIÁO ÁN 1 2020-2021\HÌNH SOẠN GIÁO ÁN\BỘ GÕ CƠ THỂ\Picture5 - Copy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0599" y="3326473"/>
            <a:ext cx="403490" cy="37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4" name="Picture 3" descr="D:\GIÁO ÁN 1 2020-2021\HÌNH SOẠN GIÁO ÁN\BỘ GÕ CƠ THỂ\Picture5 - Copy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9219" y="3342481"/>
            <a:ext cx="403489" cy="379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5" name="Picture 3" descr="D:\GIÁO ÁN 1 2020-2021\HÌNH SOẠN GIÁO ÁN\BỘ GÕ CƠ THỂ\Picture5 - Copy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7755" y="4399535"/>
            <a:ext cx="402167" cy="37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6" name="Picture 3" descr="D:\GIÁO ÁN 1 2020-2021\HÌNH SOẠN GIÁO ÁN\BỘ GÕ CƠ THỂ\Picture5 - Copy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6469" y="4399536"/>
            <a:ext cx="402167" cy="37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7" name="Picture 3" descr="D:\GIÁO ÁN 1 2020-2021\HÌNH SOẠN GIÁO ÁN\BỘ GÕ CƠ THỂ\Picture5 - Copy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6670" y="4399537"/>
            <a:ext cx="403490" cy="37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8" name="Picture 3" descr="D:\GIÁO ÁN 1 2020-2021\HÌNH SOẠN GIÁO ÁN\BỘ GÕ CƠ THỂ\Picture5 - Copy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2253" y="5517790"/>
            <a:ext cx="402167" cy="378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9" name="Picture 3" descr="D:\GIÁO ÁN 1 2020-2021\HÌNH SOẠN GIÁO ÁN\BỘ GÕ CƠ THỂ\Picture5 - Copy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0293" y="5521036"/>
            <a:ext cx="403489" cy="37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0" name="Picture 3" descr="D:\GIÁO ÁN 1 2020-2021\HÌNH SOẠN GIÁO ÁN\BỘ GÕ CƠ THỂ\Picture5 - Copy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7488" y="5522067"/>
            <a:ext cx="402167" cy="379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1" name="Picture 3" descr="D:\GIÁO ÁN 1 2020-2021\HÌNH SOẠN GIÁO ÁN\BỘ GÕ CƠ THỂ\Picture5 - Copy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9634" y="5480355"/>
            <a:ext cx="402167" cy="379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2" name="Picture 13"/>
          <p:cNvPicPr>
            <a:picLocks noChangeAspect="1" noChangeArrowheads="1"/>
          </p:cNvPicPr>
          <p:nvPr/>
        </p:nvPicPr>
        <p:blipFill>
          <a:blip r:embed="rId7">
            <a:extLst>
              <a:ext uri="{28A0092B-C50C-407E-A947-70E740481C1C}">
                <a14:useLocalDpi xmlns:a14="http://schemas.microsoft.com/office/drawing/2010/main" val="0"/>
              </a:ext>
            </a:extLst>
          </a:blip>
          <a:srcRect r="6039"/>
          <a:stretch>
            <a:fillRect/>
          </a:stretch>
        </p:blipFill>
        <p:spPr bwMode="auto">
          <a:xfrm>
            <a:off x="6910161" y="408398"/>
            <a:ext cx="223384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13" name="Picture 12"/>
          <p:cNvPicPr>
            <a:picLocks noChangeAspect="1" noChangeArrowheads="1"/>
          </p:cNvPicPr>
          <p:nvPr/>
        </p:nvPicPr>
        <p:blipFill>
          <a:blip r:embed="rId8">
            <a:extLst>
              <a:ext uri="{28A0092B-C50C-407E-A947-70E740481C1C}">
                <a14:useLocalDpi xmlns:a14="http://schemas.microsoft.com/office/drawing/2010/main" val="0"/>
              </a:ext>
            </a:extLst>
          </a:blip>
          <a:srcRect l="8366"/>
          <a:stretch>
            <a:fillRect/>
          </a:stretch>
        </p:blipFill>
        <p:spPr bwMode="auto">
          <a:xfrm>
            <a:off x="83191" y="257723"/>
            <a:ext cx="2376264" cy="1057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4">
            <a:extLst>
              <a:ext uri="{FF2B5EF4-FFF2-40B4-BE49-F238E27FC236}">
                <a16:creationId xmlns:a16="http://schemas.microsoft.com/office/drawing/2014/main" id="{5CF19E95-D52B-4771-A2EB-51B5E85D43E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3" y="5860032"/>
            <a:ext cx="9144000" cy="997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Media1 (mp3cut.net)">
            <a:hlinkClick r:id="" action="ppaction://media"/>
            <a:extLst>
              <a:ext uri="{FF2B5EF4-FFF2-40B4-BE49-F238E27FC236}">
                <a16:creationId xmlns:a16="http://schemas.microsoft.com/office/drawing/2014/main" id="{9BC4B83B-4265-4416-BFBE-2CF4D4A8288C}"/>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81244" y="1844824"/>
            <a:ext cx="513653" cy="5541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000"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7"/>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TotalTime>
  <Words>337</Words>
  <Application>Microsoft Office PowerPoint</Application>
  <PresentationFormat>On-screen Show (4:3)</PresentationFormat>
  <Paragraphs>32</Paragraphs>
  <Slides>10</Slides>
  <Notes>1</Notes>
  <HiddenSlides>0</HiddenSlides>
  <MMClips>6</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10</vt:i4>
      </vt:variant>
    </vt:vector>
  </HeadingPairs>
  <TitlesOfParts>
    <vt:vector size="19" baseType="lpstr">
      <vt:lpstr>Arial</vt:lpstr>
      <vt:lpstr>Calibri</vt:lpstr>
      <vt:lpstr>Calibri Light</vt:lpstr>
      <vt:lpstr>Cambria</vt:lpstr>
      <vt:lpstr>Times New Roman</vt:lpstr>
      <vt:lpstr>Office Theme</vt:lpstr>
      <vt:lpstr>1_Office Theme</vt:lpstr>
      <vt:lpstr>6_Office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Hello</cp:lastModifiedBy>
  <cp:revision>59</cp:revision>
  <dcterms:created xsi:type="dcterms:W3CDTF">2021-06-20T03:25:41Z</dcterms:created>
  <dcterms:modified xsi:type="dcterms:W3CDTF">2025-11-30T11:48:50Z</dcterms:modified>
</cp:coreProperties>
</file>