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4" r:id="rId2"/>
  </p:sldMasterIdLst>
  <p:notesMasterIdLst>
    <p:notesMasterId r:id="rId16"/>
  </p:notesMasterIdLst>
  <p:sldIdLst>
    <p:sldId id="573" r:id="rId3"/>
    <p:sldId id="561" r:id="rId4"/>
    <p:sldId id="574" r:id="rId5"/>
    <p:sldId id="562" r:id="rId6"/>
    <p:sldId id="565" r:id="rId7"/>
    <p:sldId id="575" r:id="rId8"/>
    <p:sldId id="566" r:id="rId9"/>
    <p:sldId id="567" r:id="rId10"/>
    <p:sldId id="568" r:id="rId11"/>
    <p:sldId id="570" r:id="rId12"/>
    <p:sldId id="571" r:id="rId13"/>
    <p:sldId id="539" r:id="rId14"/>
    <p:sldId id="576" r:id="rId15"/>
  </p:sldIdLst>
  <p:sldSz cx="12192000" cy="6858000"/>
  <p:notesSz cx="6858000" cy="9144000"/>
  <p:embeddedFontLst>
    <p:embeddedFont>
      <p:font typeface="#9Slide05 Dancing Script" panose="020B0604020202020204" charset="0"/>
      <p:bold r:id="rId17"/>
    </p:embeddedFont>
    <p:embeddedFont>
      <p:font typeface="Tahoma" panose="020B0604030504040204" pitchFamily="34" charset="0"/>
      <p:regular r:id="rId18"/>
      <p:bold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CC00"/>
    <a:srgbClr val="000066"/>
    <a:srgbClr val="6600FF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1654" autoAdjust="0"/>
  </p:normalViewPr>
  <p:slideViewPr>
    <p:cSldViewPr snapToGrid="0">
      <p:cViewPr varScale="1">
        <p:scale>
          <a:sx n="62" d="100"/>
          <a:sy n="62" d="100"/>
        </p:scale>
        <p:origin x="82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4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15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75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511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9157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4162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312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0073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860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874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83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4591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1211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852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0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02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2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2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5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9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11/30/2025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274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6999"/>
            <a:ext cx="6857999" cy="1219199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2423877"/>
            <a:ext cx="11719421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3600" b="1" dirty="0">
              <a:solidFill>
                <a:srgbClr val="0099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56183" y="1808189"/>
            <a:ext cx="3651144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 14</a:t>
            </a:r>
            <a:endParaRPr lang="en-US" sz="3600" dirty="0">
              <a:solidFill>
                <a:srgbClr val="0099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7" y="0"/>
            <a:ext cx="4090078" cy="11947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3" y="3272450"/>
            <a:ext cx="1681584" cy="358554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368" y="3735974"/>
            <a:ext cx="2359357" cy="312202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050697" y="2441164"/>
            <a:ext cx="8969925" cy="1952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en-US" sz="3600" b="1" dirty="0">
              <a:solidFill>
                <a:srgbClr val="0099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en-US" sz="3600" b="1" dirty="0">
              <a:solidFill>
                <a:srgbClr val="0099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421226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99132" y="172387"/>
            <a:ext cx="68355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Hướng dẫn Luyện gam đi lên với kĩ thuật luồn ngón 1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98475"/>
            <a:ext cx="2312127" cy="3059526"/>
          </a:xfrm>
          <a:prstGeom prst="rect">
            <a:avLst/>
          </a:prstGeom>
        </p:spPr>
      </p:pic>
      <p:pic>
        <p:nvPicPr>
          <p:cNvPr id="6" name="Picture 5" descr="C:\Users\Admin\Desktop\gam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6" y="992777"/>
            <a:ext cx="11965577" cy="2037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luyen gam ken phim luon ng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91111" y="36645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744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7218" y="340871"/>
            <a:ext cx="3546960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Hướng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dẫn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luyện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tập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30611"/>
            <a:ext cx="1985555" cy="2627389"/>
          </a:xfrm>
          <a:prstGeom prst="rect">
            <a:avLst/>
          </a:prstGeom>
        </p:spPr>
      </p:pic>
      <p:pic>
        <p:nvPicPr>
          <p:cNvPr id="6" name="Picture 5" descr="C:\Users\Admin\Desktop\nole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09" y="1028975"/>
            <a:ext cx="11735274" cy="3196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en phim noel dau ti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146" y="49139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0825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15525" y="835757"/>
            <a:ext cx="4137783" cy="891729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16599" y="1790994"/>
            <a:ext cx="3036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lại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103" y="120888"/>
            <a:ext cx="6000042" cy="66456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184396"/>
            <a:ext cx="6426927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b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tập bài hát: Duyên dáng mùa xuân</a:t>
            </a:r>
            <a:endParaRPr lang="en-US" sz="2800" b="1" dirty="0">
              <a:solidFill>
                <a:srgbClr val="0099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át mẫu- Duyên Dáng Mùa Xuân - Âm Nhạc Lớp 5 - Kết Nối Tri Thứ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25353" y="26507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854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7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45243" y="120888"/>
            <a:ext cx="3036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thức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568" y="120888"/>
            <a:ext cx="6324577" cy="6645672"/>
          </a:xfrm>
          <a:prstGeom prst="rect">
            <a:avLst/>
          </a:prstGeom>
        </p:spPr>
      </p:pic>
      <p:pic>
        <p:nvPicPr>
          <p:cNvPr id="4" name="Duyên dáng mùa xuân karaoke lớp 5. Kết nối tri thứ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846" y="18244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363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65271" y="221180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prstClr val="whit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thành kiến thức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" y="25808"/>
            <a:ext cx="2022352" cy="9311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3221" y="2037158"/>
            <a:ext cx="1693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gõ mẫu,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43872" y="994492"/>
            <a:ext cx="6263236" cy="489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 TIẾT TẤU, NHẠC CỤ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ĐIỆU</a:t>
            </a:r>
          </a:p>
        </p:txBody>
      </p:sp>
      <p:sp>
        <p:nvSpPr>
          <p:cNvPr id="5" name="Rectangle 4"/>
          <p:cNvSpPr/>
          <p:nvPr/>
        </p:nvSpPr>
        <p:spPr>
          <a:xfrm>
            <a:off x="1119643" y="1545847"/>
            <a:ext cx="3256020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a)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Gõ 2 hình</a:t>
            </a:r>
            <a:r>
              <a:rPr kumimoji="0" lang="pt-BR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tiết tấu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theo nhóm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10" name="Picture 9" descr="C:\Users\Admin\Desktop\2024-06-18_115002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410" y="2335289"/>
            <a:ext cx="9337608" cy="3198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5" y="5167952"/>
            <a:ext cx="2725203" cy="1690048"/>
          </a:xfrm>
          <a:prstGeom prst="rect">
            <a:avLst/>
          </a:prstGeom>
        </p:spPr>
      </p:pic>
      <p:pic>
        <p:nvPicPr>
          <p:cNvPr id="3" name="nhac cu tt trog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4893" y="2693307"/>
            <a:ext cx="609600" cy="609600"/>
          </a:xfrm>
          <a:prstGeom prst="rect">
            <a:avLst/>
          </a:prstGeom>
        </p:spPr>
      </p:pic>
      <p:pic>
        <p:nvPicPr>
          <p:cNvPr id="4" name="nhac cu tt tembori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66642" y="4344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955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Users\Admin\Desktop\2024-06-18_115002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201" y="1278310"/>
            <a:ext cx="8373291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1531322" y="1712102"/>
            <a:ext cx="1341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31321" y="3429000"/>
            <a:ext cx="134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5" y="5167952"/>
            <a:ext cx="2725203" cy="169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7532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94131" y="1929204"/>
            <a:ext cx="1974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1: Câu 1,2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94131" y="2846853"/>
            <a:ext cx="1974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2: Câu 3,4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207335"/>
            <a:ext cx="4641014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b)</a:t>
            </a: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Gõ đệm cho bài hát</a:t>
            </a:r>
            <a:r>
              <a:rPr kumimoji="0" lang="pt-BR" sz="1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Duyên dáng mùa xuân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10" name="Picture 9" descr="C:\Users\Admin\Desktop\1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717" y="788742"/>
            <a:ext cx="7885457" cy="5469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5" y="5167952"/>
            <a:ext cx="2725203" cy="1690048"/>
          </a:xfrm>
          <a:prstGeom prst="rect">
            <a:avLst/>
          </a:prstGeom>
        </p:spPr>
      </p:pic>
      <p:pic>
        <p:nvPicPr>
          <p:cNvPr id="7" name="Duyên dáng mùa xuân karaoke lớp 5. Kết nối tri thứ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7846" y="18244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488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2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2024-06-15_135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1303"/>
            <a:ext cx="12259434" cy="533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65285" cy="15213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5367" y="2130867"/>
            <a:ext cx="40350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Hướng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Son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đã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877764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1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46" y="389025"/>
            <a:ext cx="11646762" cy="60799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4159307" y="490668"/>
            <a:ext cx="48059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thổi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nốt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8" name="not do 2 recod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02494" y="5153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417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91417" y="318253"/>
            <a:ext cx="34131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Hướng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dẫn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thổi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mẫu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âm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54" y="3682737"/>
            <a:ext cx="1489166" cy="3175263"/>
          </a:xfrm>
          <a:prstGeom prst="rect">
            <a:avLst/>
          </a:prstGeom>
        </p:spPr>
      </p:pic>
      <p:pic>
        <p:nvPicPr>
          <p:cNvPr id="7" name="Picture 6" descr="C:\Users\Admin\Desktop\ma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54" y="1032101"/>
            <a:ext cx="11854274" cy="171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mau am recod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80954" y="31681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988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Admin\Desktop\ma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4142"/>
            <a:ext cx="12035972" cy="5063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109" y="384581"/>
            <a:ext cx="875211" cy="18661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3680" y="153749"/>
            <a:ext cx="42806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Hướng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luyện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tập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3" name="recoder dan ga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5664" y="21203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274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0149" y="208679"/>
            <a:ext cx="2192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b)Kèn phím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91674" y="550258"/>
            <a:ext cx="54305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thiệu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lại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nốt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La, Si,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Đô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8" name="Picture 2" descr="2024-06-15_1404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9" y="1578119"/>
            <a:ext cx="12143988" cy="303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8867127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3895</TotalTime>
  <Words>158</Words>
  <Application>Microsoft Office PowerPoint</Application>
  <PresentationFormat>Widescreen</PresentationFormat>
  <Paragraphs>26</Paragraphs>
  <Slides>13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Calibri</vt:lpstr>
      <vt:lpstr>Arial</vt:lpstr>
      <vt:lpstr>#9Slide05 Dancing Script</vt:lpstr>
      <vt:lpstr>Tahoma</vt:lpstr>
      <vt:lpstr>Calibri Light</vt:lpstr>
      <vt:lpstr>Times New Roman</vt:lpstr>
      <vt:lpstr>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Hello</cp:lastModifiedBy>
  <cp:revision>550</cp:revision>
  <dcterms:created xsi:type="dcterms:W3CDTF">2020-08-30T12:35:12Z</dcterms:created>
  <dcterms:modified xsi:type="dcterms:W3CDTF">2025-11-30T12:06:40Z</dcterms:modified>
</cp:coreProperties>
</file>