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480" r:id="rId2"/>
    <p:sldId id="419" r:id="rId3"/>
    <p:sldId id="505" r:id="rId4"/>
    <p:sldId id="507" r:id="rId5"/>
    <p:sldId id="506" r:id="rId6"/>
    <p:sldId id="518" r:id="rId7"/>
    <p:sldId id="511" r:id="rId8"/>
    <p:sldId id="512" r:id="rId9"/>
    <p:sldId id="513" r:id="rId10"/>
    <p:sldId id="514" r:id="rId11"/>
    <p:sldId id="451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2" d="100"/>
          <a:sy n="62" d="100"/>
        </p:scale>
        <p:origin x="876" y="52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gif"/><Relationship Id="rId3" Type="http://schemas.microsoft.com/office/2007/relationships/media" Target="../media/media1.mp3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.mp3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2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4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428625"/>
            <a:ext cx="950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Đây là âm thanh gì?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3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1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8639"/>
                    <a:ext cx="262658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7090" y="1328639"/>
                    <a:ext cx="256783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8217" y="1328639"/>
                    <a:ext cx="271889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6966" y="1328639"/>
                    <a:ext cx="246714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9072" y="1328639"/>
                    <a:ext cx="263497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4605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3984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7768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5818" y="1321037"/>
                    <a:ext cx="23244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4707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5135" y="1321037"/>
                    <a:ext cx="19972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6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2435"/>
                    <a:ext cx="21734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5323" y="1332435"/>
                    <a:ext cx="202238" cy="399135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1415" y="1332435"/>
                    <a:ext cx="268532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7787" y="1332435"/>
                    <a:ext cx="22657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1571" y="1332435"/>
                    <a:ext cx="227413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8502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4944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4533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3911" y="1326732"/>
                    <a:ext cx="2643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0982" y="1326732"/>
                    <a:ext cx="26769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6515" y="1326732"/>
                    <a:ext cx="2416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245" name="Picture 149" descr="D:\GIÁO ÁN 1 2020-2021\HÌNH SOẠN GIÁO ÁN\Thường thức âm nhạc\trống cái\Trống cái - Copy (2).jpg"/>
          <p:cNvPicPr>
            <a:picLocks noChangeAspect="1" noChangeArrowheads="1"/>
          </p:cNvPicPr>
          <p:nvPr/>
        </p:nvPicPr>
        <p:blipFill>
          <a:blip r:embed="rId1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484" r="5797" b="3125"/>
          <a:stretch>
            <a:fillRect/>
          </a:stretch>
        </p:blipFill>
        <p:spPr bwMode="auto">
          <a:xfrm>
            <a:off x="3200400" y="1714500"/>
            <a:ext cx="5018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trong-vao-lop-www.tiengdong.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90787" y="428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AutoShape 4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AutoShape 6" descr="Movie Day at the Court » Black Swan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6" name="Picture 7" descr="D:\GIÁO ÁN 1 2020-2021\HÌNH SOẠN GIÁO ÁN\Nghe nhạc\Trống cái - Copy - Copy.jp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071563"/>
            <a:ext cx="3627437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9" descr="Swan lake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5368" name="Picture 10" descr="D:\GIÁO ÁN 1 2020-2021\HÌNH SOẠN GIÁO ÁN\Nghe nhạc\2_1_svansjon_20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" t="2480" r="54132" b="3305"/>
          <a:stretch>
            <a:fillRect/>
          </a:stretch>
        </p:blipFill>
        <p:spPr bwMode="auto">
          <a:xfrm>
            <a:off x="6629400" y="1071563"/>
            <a:ext cx="35718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200525" y="4929188"/>
            <a:ext cx="4143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Pi-ốt I-lích Trai-cốp-xki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D:\GIÁO ÁN 1 2020-2021\HÌNH SOẠN GIÁO ÁN\Thường thức âm nhạc\trống cái\Tranh hồ thiên nga_HTS - Copy.png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10987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557213" y="0"/>
            <a:ext cx="23574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1713CB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57588" y="785813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2" name="NGHE NHẠC HỒ THIÊN NG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9850" y="785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5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4343400" y="2643188"/>
            <a:ext cx="2500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GIÁO ÁN 1 2020-2021\HÌNH SOẠN GIÁO ÁN\Thường thức âm nhạc\trống cái\Cô giáo dạy các bạn biết về trống cái_HT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0" y="0"/>
            <a:ext cx="1075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0025" y="285750"/>
            <a:ext cx="4429125" cy="2357438"/>
          </a:xfrm>
          <a:prstGeom prst="wedgeEllipseCallout">
            <a:avLst>
              <a:gd name="adj1" fmla="val 72927"/>
              <a:gd name="adj2" fmla="val 1404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8" t="31210" r="5722" b="28442"/>
          <a:stretch>
            <a:fillRect/>
          </a:stretch>
        </p:blipFill>
        <p:spPr bwMode="auto">
          <a:xfrm>
            <a:off x="557213" y="1357313"/>
            <a:ext cx="9572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914400" y="3500438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35194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52720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7558088" y="3395663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64</Words>
  <Application>Microsoft Office PowerPoint</Application>
  <PresentationFormat>Custom</PresentationFormat>
  <Paragraphs>18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Hello</cp:lastModifiedBy>
  <cp:revision>633</cp:revision>
  <dcterms:created xsi:type="dcterms:W3CDTF">2010-04-30T18:19:48Z</dcterms:created>
  <dcterms:modified xsi:type="dcterms:W3CDTF">2025-12-20T09:59:43Z</dcterms:modified>
</cp:coreProperties>
</file>