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561" r:id="rId2"/>
    <p:sldId id="549" r:id="rId3"/>
    <p:sldId id="550" r:id="rId4"/>
    <p:sldId id="528" r:id="rId5"/>
    <p:sldId id="557" r:id="rId6"/>
  </p:sldIdLst>
  <p:sldSz cx="12192000" cy="6858000"/>
  <p:notesSz cx="6858000" cy="9144000"/>
  <p:embeddedFontLst>
    <p:embeddedFont>
      <p:font typeface="Tahoma" panose="020B0604030504040204" pitchFamily="34" charset="0"/>
      <p:regular r:id="rId8"/>
      <p:bold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54" autoAdjust="0"/>
  </p:normalViewPr>
  <p:slideViewPr>
    <p:cSldViewPr snapToGrid="0">
      <p:cViewPr varScale="1">
        <p:scale>
          <a:sx n="79" d="100"/>
          <a:sy n="79" d="100"/>
        </p:scale>
        <p:origin x="18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13354"/>
            <a:ext cx="6283234" cy="6844646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233" y="13354"/>
            <a:ext cx="5908765" cy="6844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5" y="3566470"/>
            <a:ext cx="4598125" cy="3291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" y="-20444"/>
            <a:ext cx="3117840" cy="90581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0891" y="193314"/>
            <a:ext cx="1039803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Học hát 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bài: Em đi giữa biển vàng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81269" y="25961"/>
            <a:ext cx="1856278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7088" y="1522256"/>
            <a:ext cx="9166226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Nhạc: Bùi Đình Thảo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97667" y="1978386"/>
            <a:ext cx="43688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Lời: Nguyễn Đăng Khoa- Bùi Đình Thảo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5193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44102" y="12508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" y="0"/>
            <a:ext cx="1949200" cy="10256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786" y="893445"/>
            <a:ext cx="573419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lại đôi nét tác giả Bùi Đình Thảo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49586" y="1746208"/>
            <a:ext cx="5623964" cy="203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Bùi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04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02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1931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Duy Tiên,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06" y="1780422"/>
            <a:ext cx="2686556" cy="32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78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990" y="120888"/>
            <a:ext cx="1694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mẫu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85" y="178026"/>
            <a:ext cx="6279588" cy="6505996"/>
          </a:xfrm>
          <a:prstGeom prst="rect">
            <a:avLst/>
          </a:prstGeom>
        </p:spPr>
      </p:pic>
      <p:pic>
        <p:nvPicPr>
          <p:cNvPr id="2" name="Hát mẫu- Em đi giữa biển vàng - Âm Nhạc lớp 5 - Kết Nối Tri Thức - Hoà âm- Kichi TM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16390" y="686254"/>
            <a:ext cx="609600" cy="609600"/>
          </a:xfrm>
          <a:prstGeom prst="rect">
            <a:avLst/>
          </a:prstGeom>
        </p:spPr>
      </p:pic>
      <p:pic>
        <p:nvPicPr>
          <p:cNvPr id="3" name="Em đi giữa biển vàng karaoke lớp 5. Kết nối tri thứ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6002" y="2240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318540" y="85551"/>
            <a:ext cx="4238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6685" y="347161"/>
            <a:ext cx="8766629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hát 1: Em đi giữa … đồng lúa hát.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hát 2: Hương lúa chín … cả rặng cây.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hát 3: Em đi giữa … đồng lúa hát.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hát 4: Bông lúa trĩu … mưa gió nắng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hát 5: Như mang nặng giọt…lứa ơi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Câu hát 6: Của bao người … lúa ơi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4088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531"/>
            <a:ext cx="7347658" cy="259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57" y="16531"/>
            <a:ext cx="4844343" cy="6966067"/>
          </a:xfrm>
          <a:prstGeom prst="rect">
            <a:avLst/>
          </a:prstGeom>
        </p:spPr>
      </p:pic>
      <p:pic>
        <p:nvPicPr>
          <p:cNvPr id="4" name="Em đi giữa biển vàng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2756" y="2889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98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3967</TotalTime>
  <Words>153</Words>
  <Application>Microsoft Office PowerPoint</Application>
  <PresentationFormat>Widescreen</PresentationFormat>
  <Paragraphs>16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Times New Roman</vt:lpstr>
      <vt:lpstr>Arial</vt:lpstr>
      <vt:lpstr>Tahoma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556</cp:revision>
  <dcterms:created xsi:type="dcterms:W3CDTF">2020-08-30T12:35:12Z</dcterms:created>
  <dcterms:modified xsi:type="dcterms:W3CDTF">2025-02-19T06:21:43Z</dcterms:modified>
</cp:coreProperties>
</file>