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8"/>
  </p:notesMasterIdLst>
  <p:sldIdLst>
    <p:sldId id="329" r:id="rId3"/>
    <p:sldId id="335" r:id="rId4"/>
    <p:sldId id="336" r:id="rId5"/>
    <p:sldId id="339" r:id="rId6"/>
    <p:sldId id="261" r:id="rId7"/>
    <p:sldId id="319" r:id="rId8"/>
    <p:sldId id="281" r:id="rId9"/>
    <p:sldId id="282" r:id="rId10"/>
    <p:sldId id="283" r:id="rId11"/>
    <p:sldId id="284" r:id="rId12"/>
    <p:sldId id="286" r:id="rId13"/>
    <p:sldId id="312" r:id="rId14"/>
    <p:sldId id="330" r:id="rId15"/>
    <p:sldId id="331" r:id="rId16"/>
    <p:sldId id="32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3083D-9FAF-4E13-A090-2B19B333B21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D9EDC-1CD5-4FF2-A164-4829EDC4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5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10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5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5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9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4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5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87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76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2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30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0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52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6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8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7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7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5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2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5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6.mp3"/><Relationship Id="rId7" Type="http://schemas.openxmlformats.org/officeDocument/2006/relationships/image" Target="../media/image13.jpg"/><Relationship Id="rId12" Type="http://schemas.openxmlformats.org/officeDocument/2006/relationships/audio" Target="../media/audio1.wav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6.mp3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3.jp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audio1.wav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image" Target="../media/image32.png"/><Relationship Id="rId2" Type="http://schemas.openxmlformats.org/officeDocument/2006/relationships/audio" Target="../media/media2.mp3"/><Relationship Id="rId16" Type="http://schemas.openxmlformats.org/officeDocument/2006/relationships/audio" Target="../media/audio1.wav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13.jpg"/><Relationship Id="rId15" Type="http://schemas.openxmlformats.org/officeDocument/2006/relationships/image" Target="../media/image12.png"/><Relationship Id="rId10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3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13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audio" Target="../media/audio1.wav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gif"/><Relationship Id="rId11" Type="http://schemas.openxmlformats.org/officeDocument/2006/relationships/image" Target="../media/image12.png"/><Relationship Id="rId5" Type="http://schemas.openxmlformats.org/officeDocument/2006/relationships/image" Target="../media/image13.jpg"/><Relationship Id="rId10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52890" y="1674488"/>
            <a:ext cx="183995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SỐ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8931" y="166261"/>
            <a:ext cx="148303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785" y="145012"/>
            <a:ext cx="566215" cy="479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5590" cy="1289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31475" y="920374"/>
            <a:ext cx="622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THUYẾT ÂM NHẠC: DẤU LẶNG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6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66263" y="29256"/>
            <a:ext cx="136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9244" y="1946094"/>
            <a:ext cx="136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56" y="789713"/>
            <a:ext cx="10307444" cy="95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56" y="2589480"/>
            <a:ext cx="10307444" cy="845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9256"/>
            <a:ext cx="221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đọc nhạc</a:t>
            </a:r>
          </a:p>
        </p:txBody>
      </p:sp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6244" y="960793"/>
            <a:ext cx="609600" cy="609600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6244" y="27072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572438"/>
            <a:ext cx="9669389" cy="28258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80036" y="0"/>
            <a:ext cx="322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các hình 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874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pic>
        <p:nvPicPr>
          <p:cNvPr id="2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6906" y="957407"/>
            <a:ext cx="609600" cy="609600"/>
          </a:xfrm>
          <a:prstGeom prst="rect">
            <a:avLst/>
          </a:prstGeom>
        </p:spPr>
      </p:pic>
      <p:pic>
        <p:nvPicPr>
          <p:cNvPr id="7" name="BĐN số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9739" y="2370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54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2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12849" y="89210"/>
            <a:ext cx="2951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vỗ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tay theo phách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64" y="1962331"/>
            <a:ext cx="281364" cy="2813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46" y="4358426"/>
            <a:ext cx="3365905" cy="23176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996" y="1962331"/>
            <a:ext cx="281364" cy="2813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73" y="1962331"/>
            <a:ext cx="281364" cy="2813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44" y="1962331"/>
            <a:ext cx="281364" cy="2813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02" y="1962331"/>
            <a:ext cx="281364" cy="2813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18" y="2988243"/>
            <a:ext cx="281364" cy="2813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49" y="3019397"/>
            <a:ext cx="281364" cy="2813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05" y="3019397"/>
            <a:ext cx="281364" cy="28136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06" y="3019397"/>
            <a:ext cx="281364" cy="2813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80" y="3019397"/>
            <a:ext cx="281364" cy="28136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23" y="1962331"/>
            <a:ext cx="281364" cy="28136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201" y="1962331"/>
            <a:ext cx="281364" cy="28136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65" y="1928027"/>
            <a:ext cx="281364" cy="2813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31" y="2971958"/>
            <a:ext cx="281364" cy="28136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04" y="2973942"/>
            <a:ext cx="281364" cy="28136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519" y="2971958"/>
            <a:ext cx="281364" cy="281364"/>
          </a:xfrm>
          <a:prstGeom prst="rect">
            <a:avLst/>
          </a:prstGeom>
        </p:spPr>
      </p:pic>
      <p:pic>
        <p:nvPicPr>
          <p:cNvPr id="2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27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732049" y="0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</a:t>
            </a: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nhóm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39" y="4725697"/>
            <a:ext cx="3645876" cy="2132303"/>
          </a:xfrm>
          <a:prstGeom prst="rect">
            <a:avLst/>
          </a:prstGeom>
        </p:spPr>
      </p:pic>
      <p:pic>
        <p:nvPicPr>
          <p:cNvPr id="3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1163" y="1568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1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0"/>
            <a:ext cx="9669389" cy="330076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12849" y="89210"/>
            <a:ext cx="2763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vỗ tay theo nhịp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64" y="1962331"/>
            <a:ext cx="281364" cy="2813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73" y="1962331"/>
            <a:ext cx="281364" cy="2813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44" y="1962331"/>
            <a:ext cx="281364" cy="2813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02" y="1962331"/>
            <a:ext cx="281364" cy="2813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18" y="2988243"/>
            <a:ext cx="281364" cy="2813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49" y="3019397"/>
            <a:ext cx="281364" cy="2813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05" y="3019397"/>
            <a:ext cx="281364" cy="2813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80" y="3019397"/>
            <a:ext cx="281364" cy="2813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88318" y="3544823"/>
            <a:ext cx="4770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tiếp kết hợp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vỗ tay theo nhịp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67" y="4809161"/>
            <a:ext cx="2759970" cy="1920244"/>
          </a:xfrm>
          <a:prstGeom prst="rect">
            <a:avLst/>
          </a:prstGeom>
        </p:spPr>
      </p:pic>
      <p:pic>
        <p:nvPicPr>
          <p:cNvPr id="3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0535" y="892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1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1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64629" y="163591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ký hiệu bàn tay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53" y="5124667"/>
            <a:ext cx="4200000" cy="17333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" y="102519"/>
            <a:ext cx="12216781" cy="509570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44" y="3063229"/>
            <a:ext cx="727548" cy="5052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38" y="4696699"/>
            <a:ext cx="729686" cy="42796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48" y="3130093"/>
            <a:ext cx="791749" cy="4023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39" y="3117304"/>
            <a:ext cx="729685" cy="4279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69" y="3081153"/>
            <a:ext cx="667639" cy="60492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84" y="3081153"/>
            <a:ext cx="657209" cy="39514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94" y="3063229"/>
            <a:ext cx="649254" cy="3657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4" y="3063229"/>
            <a:ext cx="638714" cy="4753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01" y="4629189"/>
            <a:ext cx="791749" cy="5080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2255" y="4704628"/>
            <a:ext cx="729685" cy="47404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15885" y="89210"/>
            <a:ext cx="5815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ký hiệu bàn 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42118" y="1194803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78B348-1E25-5237-ABEE-501AA89416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00" y="4679450"/>
            <a:ext cx="667639" cy="5847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850C39-6574-BCEF-B751-06A412BC28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55" y="4522164"/>
            <a:ext cx="865627" cy="555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3FF94E-F457-BFAA-6A53-921A2A5E106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272" y="4704627"/>
            <a:ext cx="778446" cy="464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3F0D6C-1A48-A243-99EA-A1FBC2AB67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8" y="4629189"/>
            <a:ext cx="750161" cy="55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2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6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7695" y="1015816"/>
            <a:ext cx="850129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Độ dài ngưng nghỉ của mỗi dấu lặng bằng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dài một hình nốt cùng tên</a:t>
            </a:r>
            <a:endParaRPr lang="vi-VN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505" y="631767"/>
            <a:ext cx="975083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Trong âm nhạc sự ngưng nghỉ không vang lên của âm thanh được thể hiện bằng các dấu lặng. </a:t>
            </a:r>
            <a:endParaRPr lang="vi-VN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:\Users\ADMIN\Desktop\gi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56" y="1587731"/>
            <a:ext cx="8811491" cy="494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556"/>
            <a:ext cx="3080084" cy="4013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" y="0"/>
            <a:ext cx="5237018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9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556"/>
            <a:ext cx="3080084" cy="40134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9702" y="432261"/>
            <a:ext cx="8071658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tên các hình nốt đã được học ở tiết trước, có cùng tên gọi với các dấu lặng .</a:t>
            </a:r>
            <a:endParaRPr lang="vi-VN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Users\ADMIN\Desktop\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08" y="1011085"/>
            <a:ext cx="8532108" cy="5134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290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16746" cy="4646816"/>
          </a:xfrm>
          <a:prstGeom prst="rect">
            <a:avLst/>
          </a:prstGeom>
        </p:spPr>
      </p:pic>
      <p:pic>
        <p:nvPicPr>
          <p:cNvPr id="3" name="BT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07690" y="516918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62" y="3948884"/>
            <a:ext cx="2262511" cy="290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4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1" y="383360"/>
            <a:ext cx="9669389" cy="28258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94237" y="3520328"/>
            <a:ext cx="415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? Hình nốt nhạc, tên nốt nhạc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" y="33453"/>
            <a:ext cx="2033020" cy="8092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93722" y="5999037"/>
            <a:ext cx="4157825" cy="7092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06536" y="2167185"/>
            <a:ext cx="6601522" cy="48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596381" y="2015281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368925" y="3071696"/>
            <a:ext cx="7102070" cy="225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961448" y="2949512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63570" y="753890"/>
            <a:ext cx="3005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Giới thiệu, đọc mẫu</a:t>
            </a:r>
          </a:p>
        </p:txBody>
      </p:sp>
      <p:pic>
        <p:nvPicPr>
          <p:cNvPr id="3" name="BĐN số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6461" y="1095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7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1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uyen cao doDRMFSLS ĐỐ-2CHI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7889" y="2914184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70403" y="0"/>
            <a:ext cx="300504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Đọc gam Đô trưởng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9" y="814039"/>
            <a:ext cx="12070971" cy="1382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8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20985"/>
            <a:ext cx="380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/>
                <a:ea typeface="Calibri"/>
              </a:rPr>
              <a:t>Đọc cao độ và thế tay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71" y="525346"/>
            <a:ext cx="9843629" cy="2106342"/>
          </a:xfrm>
          <a:prstGeom prst="rect">
            <a:avLst/>
          </a:prstGeom>
        </p:spPr>
      </p:pic>
      <p:pic>
        <p:nvPicPr>
          <p:cNvPr id="13" name="luyen cao doDRMFSLS ĐỐ-2CHI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33456" y="3061853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0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54925"/>
            <a:ext cx="3679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/>
                <a:ea typeface="Calibri"/>
              </a:rPr>
              <a:t>Gõ hoặc vỗ tay theo tiết tấu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65" y="1784105"/>
            <a:ext cx="285576" cy="292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40" y="820375"/>
            <a:ext cx="514286" cy="76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14" y="777580"/>
            <a:ext cx="1338720" cy="985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1" y="653877"/>
            <a:ext cx="896761" cy="89676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444287" y="813366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04" y="912437"/>
            <a:ext cx="514286" cy="7619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65" y="777580"/>
            <a:ext cx="896761" cy="896761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5425149" y="1105011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434465" y="911411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61" y="974697"/>
            <a:ext cx="514286" cy="7619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622" y="839840"/>
            <a:ext cx="896761" cy="89676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1856108" y="911411"/>
            <a:ext cx="0" cy="825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028982" y="911411"/>
            <a:ext cx="0" cy="825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32" y="839840"/>
            <a:ext cx="1338720" cy="9856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57" y="1825491"/>
            <a:ext cx="285576" cy="29219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16" y="1784104"/>
            <a:ext cx="285576" cy="2921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01" y="1820225"/>
            <a:ext cx="285576" cy="29219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16" y="1820225"/>
            <a:ext cx="285576" cy="2921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73" y="1825490"/>
            <a:ext cx="285576" cy="2921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57" y="1930199"/>
            <a:ext cx="285576" cy="2921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  <p:pic>
        <p:nvPicPr>
          <p:cNvPr id="3" name="T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36547" y="25783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86" y="0"/>
            <a:ext cx="9669389" cy="282588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4005147" y="1740625"/>
            <a:ext cx="6758806" cy="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480349" y="1595899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11912" y="2751550"/>
            <a:ext cx="7065464" cy="44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796695" y="2629127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89823" y="0"/>
            <a:ext cx="4102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tên và chỉ các nốt trong bài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47999" y="3105835"/>
            <a:ext cx="7088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solidFill>
                  <a:srgbClr val="FF0000"/>
                </a:solidFill>
                <a:latin typeface="+mj-lt"/>
              </a:rPr>
              <a:t>Dấu nặng đen trong bài được nghỉ bằng độ dài của hình nốt nhạc nào</a:t>
            </a:r>
            <a:r>
              <a:rPr lang="en-US" i="1" dirty="0">
                <a:solidFill>
                  <a:srgbClr val="FF0000"/>
                </a:solidFill>
                <a:latin typeface="+mj-lt"/>
              </a:rPr>
              <a:t>?</a:t>
            </a:r>
            <a:endParaRPr lang="vi-VN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86" y="4850780"/>
            <a:ext cx="2918148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0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187</Words>
  <Application>Microsoft Office PowerPoint</Application>
  <PresentationFormat>Widescreen</PresentationFormat>
  <Paragraphs>29</Paragraphs>
  <Slides>15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126</cp:revision>
  <dcterms:created xsi:type="dcterms:W3CDTF">2022-04-04T02:41:08Z</dcterms:created>
  <dcterms:modified xsi:type="dcterms:W3CDTF">2025-02-06T09:36:38Z</dcterms:modified>
</cp:coreProperties>
</file>