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881" r:id="rId2"/>
  </p:sldMasterIdLst>
  <p:notesMasterIdLst>
    <p:notesMasterId r:id="rId10"/>
  </p:notesMasterIdLst>
  <p:sldIdLst>
    <p:sldId id="611" r:id="rId3"/>
    <p:sldId id="614" r:id="rId4"/>
    <p:sldId id="616" r:id="rId5"/>
    <p:sldId id="618" r:id="rId6"/>
    <p:sldId id="619" r:id="rId7"/>
    <p:sldId id="621" r:id="rId8"/>
    <p:sldId id="6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5209" autoAdjust="0"/>
  </p:normalViewPr>
  <p:slideViewPr>
    <p:cSldViewPr snapToGrid="0">
      <p:cViewPr varScale="1">
        <p:scale>
          <a:sx n="78" d="100"/>
          <a:sy n="78" d="100"/>
        </p:scale>
        <p:origin x="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2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05326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1020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7187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1428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6655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4431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2485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7520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33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92971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30156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83618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547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2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7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4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6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6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07565" y="855857"/>
            <a:ext cx="104067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4557" y="1718126"/>
            <a:ext cx="961564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 THỨC ÂM NHẠC: NHẠC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SĨ LƯU HỮU PHỨC VÀ BÀI HÁT REO VANG BÌNH MINH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6"/>
            <a:ext cx="3649160" cy="10304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24" y="-39729"/>
            <a:ext cx="12192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92386" y="465364"/>
            <a:ext cx="2377031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" y="1257300"/>
            <a:ext cx="10458701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 THỨC ÂM NHẠC: NHẠC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SĨ LƯU HỮU PHƯỚC VÀ BÀI HÁT REO VANG BÌNH MINH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7736" y="2481943"/>
            <a:ext cx="827251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HÁT: TÌNH BẠN TUỔI 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74" y="149717"/>
            <a:ext cx="804797" cy="6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87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5374"/>
            <a:ext cx="4134620" cy="365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87" y="1293026"/>
            <a:ext cx="17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356497"/>
            <a:ext cx="11397342" cy="5317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8873" cy="777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2235" y="89808"/>
            <a:ext cx="6131379" cy="3657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6050" y="971135"/>
            <a:ext cx="7298871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 SĨ LƯU HỮU PHƯỚC VÀ BÀI HÁT REO VANG BÌNH MINH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9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" y="-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" y="724468"/>
            <a:ext cx="5788164" cy="396241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59930" y="334736"/>
            <a:ext cx="6017077" cy="6229350"/>
            <a:chOff x="960" y="96"/>
            <a:chExt cx="3888" cy="4128"/>
          </a:xfrm>
        </p:grpSpPr>
        <p:pic>
          <p:nvPicPr>
            <p:cNvPr id="12" name="Picture 11" descr="Picture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NGHE MAU RAO VAG B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4993" y="394930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" y="1526396"/>
            <a:ext cx="5710910" cy="23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95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689"/>
            <a:ext cx="12241371" cy="3441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61" y="2764700"/>
            <a:ext cx="529390" cy="529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98" y="4507193"/>
            <a:ext cx="529390" cy="52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33" y="2764700"/>
            <a:ext cx="529390" cy="52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57" y="2764700"/>
            <a:ext cx="529390" cy="529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03" y="4414665"/>
            <a:ext cx="529390" cy="529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065" y="260747"/>
            <a:ext cx="949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Nghe lại bài hát và gõ theo nhịp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6" name="NGHE MAU RAO VAG B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6513" y="2338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4" name="NGHE MAU RAO VAG B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2855" y="328886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556"/>
            <a:ext cx="6237613" cy="1753384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37613" y="-1"/>
            <a:ext cx="5850309" cy="6936059"/>
            <a:chOff x="960" y="96"/>
            <a:chExt cx="3888" cy="4128"/>
          </a:xfrm>
        </p:grpSpPr>
        <p:pic>
          <p:nvPicPr>
            <p:cNvPr id="13" name="Picture 12" descr="Picture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6115" y="9468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729" y="653054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4 nhóm Nghe gõ nhịp nối tiếp các câu </a:t>
            </a:r>
            <a:endParaRPr lang="vi-VN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84" y="1997503"/>
            <a:ext cx="315925" cy="3159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29" y="2868612"/>
            <a:ext cx="315925" cy="31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2" y="2972940"/>
            <a:ext cx="315925" cy="315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93" y="1997504"/>
            <a:ext cx="315925" cy="315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53" y="1997503"/>
            <a:ext cx="315925" cy="3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6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18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5913665" cy="6199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135" y="143554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4015" y="2280239"/>
            <a:ext cx="5353468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HÁT: TÌNH BẠN TUỔI THƠ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1577" y="3067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144885"/>
            <a:ext cx="6191250" cy="5713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51401"/>
            <a:ext cx="6191250" cy="988764"/>
          </a:xfrm>
          <a:prstGeom prst="rect">
            <a:avLst/>
          </a:prstGeom>
        </p:spPr>
      </p:pic>
      <p:pic>
        <p:nvPicPr>
          <p:cNvPr id="7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1392" y="2590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10157</TotalTime>
  <Words>92</Words>
  <Application>Microsoft Office PowerPoint</Application>
  <PresentationFormat>Widescreen</PresentationFormat>
  <Paragraphs>12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.VnTime</vt:lpstr>
      <vt:lpstr>Arial</vt:lpstr>
      <vt:lpstr>Calibri</vt:lpstr>
      <vt:lpstr>Tahoma</vt:lpstr>
      <vt:lpstr>Times New Roman</vt:lpstr>
      <vt:lpstr>Wingdings</vt:lpstr>
      <vt:lpstr>1_Office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1280</cp:revision>
  <dcterms:created xsi:type="dcterms:W3CDTF">2020-08-30T12:35:12Z</dcterms:created>
  <dcterms:modified xsi:type="dcterms:W3CDTF">2025-03-02T14:46:23Z</dcterms:modified>
</cp:coreProperties>
</file>