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35" r:id="rId3"/>
  </p:sldMasterIdLst>
  <p:notesMasterIdLst>
    <p:notesMasterId r:id="rId12"/>
  </p:notesMasterIdLst>
  <p:sldIdLst>
    <p:sldId id="260" r:id="rId4"/>
    <p:sldId id="383" r:id="rId5"/>
    <p:sldId id="3349" r:id="rId6"/>
    <p:sldId id="3354" r:id="rId7"/>
    <p:sldId id="3355" r:id="rId8"/>
    <p:sldId id="3357" r:id="rId9"/>
    <p:sldId id="3359" r:id="rId10"/>
    <p:sldId id="3364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293D-FE9F-457C-8993-6F94903FA5F2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AAE84-BC56-4D00-B9AD-5D815F0524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05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3F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3;p3">
            <a:extLst>
              <a:ext uri="{FF2B5EF4-FFF2-40B4-BE49-F238E27FC236}">
                <a16:creationId xmlns:a16="http://schemas.microsoft.com/office/drawing/2014/main" id="{76E3B4DD-2707-4F4A-9D4D-F6CCE781B5B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392367" y="4520231"/>
            <a:ext cx="5652543" cy="2642252"/>
            <a:chOff x="4434156" y="56550"/>
            <a:chExt cx="3505543" cy="2052072"/>
          </a:xfrm>
        </p:grpSpPr>
        <p:sp>
          <p:nvSpPr>
            <p:cNvPr id="4" name="Google Shape;94;p3">
              <a:extLst>
                <a:ext uri="{FF2B5EF4-FFF2-40B4-BE49-F238E27FC236}">
                  <a16:creationId xmlns:a16="http://schemas.microsoft.com/office/drawing/2014/main" id="{1091EA14-D29B-4FA9-A228-CCE1471DAB6B}"/>
                </a:ext>
              </a:extLst>
            </p:cNvPr>
            <p:cNvSpPr/>
            <p:nvPr/>
          </p:nvSpPr>
          <p:spPr>
            <a:xfrm flipH="1">
              <a:off x="4434156" y="764380"/>
              <a:ext cx="1249626" cy="78559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95;p3">
              <a:extLst>
                <a:ext uri="{FF2B5EF4-FFF2-40B4-BE49-F238E27FC236}">
                  <a16:creationId xmlns:a16="http://schemas.microsoft.com/office/drawing/2014/main" id="{C5BBB7B4-B9E8-4A60-93E0-483BD3B27182}"/>
                </a:ext>
              </a:extLst>
            </p:cNvPr>
            <p:cNvSpPr/>
            <p:nvPr/>
          </p:nvSpPr>
          <p:spPr>
            <a:xfrm flipH="1">
              <a:off x="5605205" y="246997"/>
              <a:ext cx="934051" cy="588801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96;p3">
              <a:extLst>
                <a:ext uri="{FF2B5EF4-FFF2-40B4-BE49-F238E27FC236}">
                  <a16:creationId xmlns:a16="http://schemas.microsoft.com/office/drawing/2014/main" id="{AC792647-C2B6-48BA-A416-701D53B59583}"/>
                </a:ext>
              </a:extLst>
            </p:cNvPr>
            <p:cNvSpPr/>
            <p:nvPr/>
          </p:nvSpPr>
          <p:spPr>
            <a:xfrm flipH="1">
              <a:off x="4502594" y="1259543"/>
              <a:ext cx="309238" cy="28567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7;p3">
              <a:extLst>
                <a:ext uri="{FF2B5EF4-FFF2-40B4-BE49-F238E27FC236}">
                  <a16:creationId xmlns:a16="http://schemas.microsoft.com/office/drawing/2014/main" id="{631620A9-5DA9-4022-985B-EAC3AEAEDDD4}"/>
                </a:ext>
              </a:extLst>
            </p:cNvPr>
            <p:cNvSpPr/>
            <p:nvPr/>
          </p:nvSpPr>
          <p:spPr>
            <a:xfrm flipH="1">
              <a:off x="4852388" y="1602349"/>
              <a:ext cx="196442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8;p3">
              <a:extLst>
                <a:ext uri="{FF2B5EF4-FFF2-40B4-BE49-F238E27FC236}">
                  <a16:creationId xmlns:a16="http://schemas.microsoft.com/office/drawing/2014/main" id="{8BCE39ED-1C1E-4782-AAB2-8DF0ABF71D57}"/>
                </a:ext>
              </a:extLst>
            </p:cNvPr>
            <p:cNvSpPr/>
            <p:nvPr/>
          </p:nvSpPr>
          <p:spPr>
            <a:xfrm flipH="1">
              <a:off x="6342814" y="56550"/>
              <a:ext cx="196442" cy="18251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9;p3">
              <a:extLst>
                <a:ext uri="{FF2B5EF4-FFF2-40B4-BE49-F238E27FC236}">
                  <a16:creationId xmlns:a16="http://schemas.microsoft.com/office/drawing/2014/main" id="{D84ED7A0-25CD-413C-BE56-1563C944583E}"/>
                </a:ext>
              </a:extLst>
            </p:cNvPr>
            <p:cNvSpPr/>
            <p:nvPr/>
          </p:nvSpPr>
          <p:spPr>
            <a:xfrm flipH="1">
              <a:off x="6690073" y="575520"/>
              <a:ext cx="1249626" cy="787183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0;p3">
              <a:extLst>
                <a:ext uri="{FF2B5EF4-FFF2-40B4-BE49-F238E27FC236}">
                  <a16:creationId xmlns:a16="http://schemas.microsoft.com/office/drawing/2014/main" id="{415393B5-3FC2-44C7-A6A4-DD01DF3EC840}"/>
                </a:ext>
              </a:extLst>
            </p:cNvPr>
            <p:cNvSpPr/>
            <p:nvPr/>
          </p:nvSpPr>
          <p:spPr>
            <a:xfrm flipH="1">
              <a:off x="7067749" y="1226215"/>
              <a:ext cx="196442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1;p3">
              <a:extLst>
                <a:ext uri="{FF2B5EF4-FFF2-40B4-BE49-F238E27FC236}">
                  <a16:creationId xmlns:a16="http://schemas.microsoft.com/office/drawing/2014/main" id="{40B240F1-5A76-456B-8DEC-72C05DF8BE12}"/>
                </a:ext>
              </a:extLst>
            </p:cNvPr>
            <p:cNvSpPr/>
            <p:nvPr/>
          </p:nvSpPr>
          <p:spPr>
            <a:xfrm flipH="1">
              <a:off x="5792776" y="1257957"/>
              <a:ext cx="934051" cy="58880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2;p3">
              <a:extLst>
                <a:ext uri="{FF2B5EF4-FFF2-40B4-BE49-F238E27FC236}">
                  <a16:creationId xmlns:a16="http://schemas.microsoft.com/office/drawing/2014/main" id="{FD538377-24B0-45E2-A78C-F2674557D20B}"/>
                </a:ext>
              </a:extLst>
            </p:cNvPr>
            <p:cNvSpPr/>
            <p:nvPr/>
          </p:nvSpPr>
          <p:spPr>
            <a:xfrm flipH="1">
              <a:off x="6493630" y="1926109"/>
              <a:ext cx="196443" cy="18251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04;p3">
            <a:extLst>
              <a:ext uri="{FF2B5EF4-FFF2-40B4-BE49-F238E27FC236}">
                <a16:creationId xmlns:a16="http://schemas.microsoft.com/office/drawing/2014/main" id="{E055B82B-68E5-4DE3-8FF3-25076E8CE691}"/>
              </a:ext>
            </a:extLst>
          </p:cNvPr>
          <p:cNvGrpSpPr>
            <a:grpSpLocks/>
          </p:cNvGrpSpPr>
          <p:nvPr/>
        </p:nvGrpSpPr>
        <p:grpSpPr bwMode="auto">
          <a:xfrm>
            <a:off x="7150488" y="-514963"/>
            <a:ext cx="5654586" cy="2642252"/>
            <a:chOff x="4434156" y="56550"/>
            <a:chExt cx="3505543" cy="2052072"/>
          </a:xfrm>
        </p:grpSpPr>
        <p:sp>
          <p:nvSpPr>
            <p:cNvPr id="14" name="Google Shape;105;p3">
              <a:extLst>
                <a:ext uri="{FF2B5EF4-FFF2-40B4-BE49-F238E27FC236}">
                  <a16:creationId xmlns:a16="http://schemas.microsoft.com/office/drawing/2014/main" id="{07D83298-DF59-4811-B1E2-938078B88E66}"/>
                </a:ext>
              </a:extLst>
            </p:cNvPr>
            <p:cNvSpPr/>
            <p:nvPr/>
          </p:nvSpPr>
          <p:spPr>
            <a:xfrm flipH="1">
              <a:off x="4434156" y="764380"/>
              <a:ext cx="1249174" cy="78559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6;p3">
              <a:extLst>
                <a:ext uri="{FF2B5EF4-FFF2-40B4-BE49-F238E27FC236}">
                  <a16:creationId xmlns:a16="http://schemas.microsoft.com/office/drawing/2014/main" id="{EA10D251-A802-4A0E-B66E-0A651DE9B986}"/>
                </a:ext>
              </a:extLst>
            </p:cNvPr>
            <p:cNvSpPr/>
            <p:nvPr/>
          </p:nvSpPr>
          <p:spPr>
            <a:xfrm flipH="1">
              <a:off x="5604782" y="246997"/>
              <a:ext cx="933713" cy="588801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;p3">
              <a:extLst>
                <a:ext uri="{FF2B5EF4-FFF2-40B4-BE49-F238E27FC236}">
                  <a16:creationId xmlns:a16="http://schemas.microsoft.com/office/drawing/2014/main" id="{8D14E600-730E-4352-819D-1DB0BE0319CD}"/>
                </a:ext>
              </a:extLst>
            </p:cNvPr>
            <p:cNvSpPr/>
            <p:nvPr/>
          </p:nvSpPr>
          <p:spPr>
            <a:xfrm flipH="1">
              <a:off x="4502569" y="1259543"/>
              <a:ext cx="309126" cy="28567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8;p3">
              <a:extLst>
                <a:ext uri="{FF2B5EF4-FFF2-40B4-BE49-F238E27FC236}">
                  <a16:creationId xmlns:a16="http://schemas.microsoft.com/office/drawing/2014/main" id="{A97D5924-CAA6-4B43-B79D-F05194CC0B0B}"/>
                </a:ext>
              </a:extLst>
            </p:cNvPr>
            <p:cNvSpPr/>
            <p:nvPr/>
          </p:nvSpPr>
          <p:spPr>
            <a:xfrm flipH="1">
              <a:off x="4852237" y="1602349"/>
              <a:ext cx="197638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3">
              <a:extLst>
                <a:ext uri="{FF2B5EF4-FFF2-40B4-BE49-F238E27FC236}">
                  <a16:creationId xmlns:a16="http://schemas.microsoft.com/office/drawing/2014/main" id="{61CA39C3-8A16-4EA1-AE7D-E69015F3A9B4}"/>
                </a:ext>
              </a:extLst>
            </p:cNvPr>
            <p:cNvSpPr/>
            <p:nvPr/>
          </p:nvSpPr>
          <p:spPr>
            <a:xfrm flipH="1">
              <a:off x="6342124" y="56550"/>
              <a:ext cx="196371" cy="182512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0;p3">
              <a:extLst>
                <a:ext uri="{FF2B5EF4-FFF2-40B4-BE49-F238E27FC236}">
                  <a16:creationId xmlns:a16="http://schemas.microsoft.com/office/drawing/2014/main" id="{6E51B679-7441-4ECF-A66C-7B813CF30B50}"/>
                </a:ext>
              </a:extLst>
            </p:cNvPr>
            <p:cNvSpPr/>
            <p:nvPr/>
          </p:nvSpPr>
          <p:spPr>
            <a:xfrm flipH="1">
              <a:off x="6690525" y="575520"/>
              <a:ext cx="1249174" cy="787183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1;p3">
              <a:extLst>
                <a:ext uri="{FF2B5EF4-FFF2-40B4-BE49-F238E27FC236}">
                  <a16:creationId xmlns:a16="http://schemas.microsoft.com/office/drawing/2014/main" id="{3CCFA8E8-3A89-476E-A9E8-70D9C5088778}"/>
                </a:ext>
              </a:extLst>
            </p:cNvPr>
            <p:cNvSpPr/>
            <p:nvPr/>
          </p:nvSpPr>
          <p:spPr>
            <a:xfrm flipH="1">
              <a:off x="7068064" y="1226215"/>
              <a:ext cx="196372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2;p3">
              <a:extLst>
                <a:ext uri="{FF2B5EF4-FFF2-40B4-BE49-F238E27FC236}">
                  <a16:creationId xmlns:a16="http://schemas.microsoft.com/office/drawing/2014/main" id="{9302376D-7A93-4CA7-91B6-2179B2546CB7}"/>
                </a:ext>
              </a:extLst>
            </p:cNvPr>
            <p:cNvSpPr/>
            <p:nvPr/>
          </p:nvSpPr>
          <p:spPr>
            <a:xfrm flipH="1">
              <a:off x="5793551" y="1257957"/>
              <a:ext cx="933714" cy="58880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;p3">
              <a:extLst>
                <a:ext uri="{FF2B5EF4-FFF2-40B4-BE49-F238E27FC236}">
                  <a16:creationId xmlns:a16="http://schemas.microsoft.com/office/drawing/2014/main" id="{76C11C2F-771D-4C15-8245-40E4D815A40D}"/>
                </a:ext>
              </a:extLst>
            </p:cNvPr>
            <p:cNvSpPr/>
            <p:nvPr/>
          </p:nvSpPr>
          <p:spPr>
            <a:xfrm flipH="1">
              <a:off x="6492886" y="1926109"/>
              <a:ext cx="196372" cy="18251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415619" y="2867988"/>
            <a:ext cx="11361304" cy="1122222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02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2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7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41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60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7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3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6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bg>
      <p:bgPr>
        <a:solidFill>
          <a:srgbClr val="D9EEF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4;p8">
            <a:extLst>
              <a:ext uri="{FF2B5EF4-FFF2-40B4-BE49-F238E27FC236}">
                <a16:creationId xmlns:a16="http://schemas.microsoft.com/office/drawing/2014/main" id="{0338A02F-A3BE-4223-B815-85E95083C21C}"/>
              </a:ext>
            </a:extLst>
          </p:cNvPr>
          <p:cNvGrpSpPr>
            <a:grpSpLocks/>
          </p:cNvGrpSpPr>
          <p:nvPr/>
        </p:nvGrpSpPr>
        <p:grpSpPr bwMode="auto">
          <a:xfrm>
            <a:off x="7150488" y="73566"/>
            <a:ext cx="5654586" cy="2640207"/>
            <a:chOff x="4434156" y="56550"/>
            <a:chExt cx="3505543" cy="2052072"/>
          </a:xfrm>
        </p:grpSpPr>
        <p:sp>
          <p:nvSpPr>
            <p:cNvPr id="4" name="Google Shape;165;p8">
              <a:extLst>
                <a:ext uri="{FF2B5EF4-FFF2-40B4-BE49-F238E27FC236}">
                  <a16:creationId xmlns:a16="http://schemas.microsoft.com/office/drawing/2014/main" id="{7931465D-A805-41C1-BAFA-F2EA5C7264B4}"/>
                </a:ext>
              </a:extLst>
            </p:cNvPr>
            <p:cNvSpPr/>
            <p:nvPr/>
          </p:nvSpPr>
          <p:spPr>
            <a:xfrm flipH="1">
              <a:off x="4434156" y="763340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66;p8">
              <a:extLst>
                <a:ext uri="{FF2B5EF4-FFF2-40B4-BE49-F238E27FC236}">
                  <a16:creationId xmlns:a16="http://schemas.microsoft.com/office/drawing/2014/main" id="{B34E3BCF-D360-494E-9FAF-90B1DC75D4BB}"/>
                </a:ext>
              </a:extLst>
            </p:cNvPr>
            <p:cNvSpPr/>
            <p:nvPr/>
          </p:nvSpPr>
          <p:spPr>
            <a:xfrm flipH="1">
              <a:off x="5604782" y="247145"/>
              <a:ext cx="933713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67;p8">
              <a:extLst>
                <a:ext uri="{FF2B5EF4-FFF2-40B4-BE49-F238E27FC236}">
                  <a16:creationId xmlns:a16="http://schemas.microsoft.com/office/drawing/2014/main" id="{77EB2B38-639C-4613-8BBE-3E8830756D17}"/>
                </a:ext>
              </a:extLst>
            </p:cNvPr>
            <p:cNvSpPr/>
            <p:nvPr/>
          </p:nvSpPr>
          <p:spPr>
            <a:xfrm flipH="1">
              <a:off x="4502569" y="1258887"/>
              <a:ext cx="309126" cy="287480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68;p8">
              <a:extLst>
                <a:ext uri="{FF2B5EF4-FFF2-40B4-BE49-F238E27FC236}">
                  <a16:creationId xmlns:a16="http://schemas.microsoft.com/office/drawing/2014/main" id="{9D9786E2-846B-45A7-9785-F21BA9683ECE}"/>
                </a:ext>
              </a:extLst>
            </p:cNvPr>
            <p:cNvSpPr/>
            <p:nvPr/>
          </p:nvSpPr>
          <p:spPr>
            <a:xfrm flipH="1">
              <a:off x="4852237" y="1601958"/>
              <a:ext cx="197638" cy="18106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69;p8">
              <a:extLst>
                <a:ext uri="{FF2B5EF4-FFF2-40B4-BE49-F238E27FC236}">
                  <a16:creationId xmlns:a16="http://schemas.microsoft.com/office/drawing/2014/main" id="{EF672F70-FA22-41B6-B4F0-6D5628C17FC8}"/>
                </a:ext>
              </a:extLst>
            </p:cNvPr>
            <p:cNvSpPr/>
            <p:nvPr/>
          </p:nvSpPr>
          <p:spPr>
            <a:xfrm flipH="1">
              <a:off x="6342124" y="56550"/>
              <a:ext cx="196371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70;p8">
              <a:extLst>
                <a:ext uri="{FF2B5EF4-FFF2-40B4-BE49-F238E27FC236}">
                  <a16:creationId xmlns:a16="http://schemas.microsoft.com/office/drawing/2014/main" id="{0AD0AA89-988F-4D5D-8B70-F1EF776DED64}"/>
                </a:ext>
              </a:extLst>
            </p:cNvPr>
            <p:cNvSpPr/>
            <p:nvPr/>
          </p:nvSpPr>
          <p:spPr>
            <a:xfrm flipH="1">
              <a:off x="6690525" y="575922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71;p8">
              <a:extLst>
                <a:ext uri="{FF2B5EF4-FFF2-40B4-BE49-F238E27FC236}">
                  <a16:creationId xmlns:a16="http://schemas.microsoft.com/office/drawing/2014/main" id="{56F1A333-F4D9-4F34-9716-B9F1643EF158}"/>
                </a:ext>
              </a:extLst>
            </p:cNvPr>
            <p:cNvSpPr/>
            <p:nvPr/>
          </p:nvSpPr>
          <p:spPr>
            <a:xfrm flipH="1">
              <a:off x="7068064" y="1225532"/>
              <a:ext cx="196372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72;p8">
              <a:extLst>
                <a:ext uri="{FF2B5EF4-FFF2-40B4-BE49-F238E27FC236}">
                  <a16:creationId xmlns:a16="http://schemas.microsoft.com/office/drawing/2014/main" id="{E594D14E-C1C8-4E03-8346-3591C1498CA2}"/>
                </a:ext>
              </a:extLst>
            </p:cNvPr>
            <p:cNvSpPr/>
            <p:nvPr/>
          </p:nvSpPr>
          <p:spPr>
            <a:xfrm flipH="1">
              <a:off x="5793551" y="1258887"/>
              <a:ext cx="933714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3;p8">
              <a:extLst>
                <a:ext uri="{FF2B5EF4-FFF2-40B4-BE49-F238E27FC236}">
                  <a16:creationId xmlns:a16="http://schemas.microsoft.com/office/drawing/2014/main" id="{2CA452AF-8CA5-4D6E-801E-77957F2198AE}"/>
                </a:ext>
              </a:extLst>
            </p:cNvPr>
            <p:cNvSpPr/>
            <p:nvPr/>
          </p:nvSpPr>
          <p:spPr>
            <a:xfrm flipH="1">
              <a:off x="6492886" y="1925969"/>
              <a:ext cx="196372" cy="18265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825536" y="600239"/>
            <a:ext cx="8490738" cy="5454708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5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3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6323-8CFA-4BF2-98C9-8E24447A0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CB3FE-F612-41DE-AD07-560884C0F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A658-5DD6-4B2E-87CF-B34D521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CF52-BD12-4EA4-A682-52F577EB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7F23-E6A0-4D73-861C-557CF4AD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6126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DF84-F11D-4B4B-B02A-A2047B80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A9C25-5A9D-4921-A03D-FCD9016B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65A1-4C09-4000-AAC2-E6A71C41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5AE4-7DA4-458F-8D21-9F1271DB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874A1-2B7B-43B6-90A8-BE1A0BB9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050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1E21-3D33-42FD-A036-FDF9A341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AF220-567D-4E3A-9BF0-461E1952F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FE20E-61EE-418F-A138-8EE9A086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CF35F-9ED0-4A6C-96B9-77A7AC1A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B610-947F-4AE5-A604-401FD826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202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FD61-7A29-4A1A-B28A-67E29424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10470-AE5C-46EF-B252-D26004CDF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B2476-B4EF-41FF-8106-4CAA638A6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E2FA4-F3C1-415A-A488-0828E296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8FDBF-D03B-4404-BC22-5F895324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C9D12-C263-4569-AA3B-1AD6D477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3829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F4DB-501B-425B-A16E-2573CC96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BAE2F-1F52-4B6A-B4C4-CB3A820A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0109D-E193-4958-84AB-509884199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D1CE1-0425-4E41-BAFC-0E4D8EBF4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9B882-3EBC-4B56-912C-C0D5A4784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F704B-0BFA-40E1-810B-DAFAF870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6E0DB-F13A-4068-9FD0-F3BC4349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3C1EA-8917-4795-A4EF-5CAEC27F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6418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26D6-6F7A-49EB-AAE1-DCD5864E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3B331-81D4-47E4-B8E8-359AC5C9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4C3D8-9AD2-4CF6-8711-4C96625B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42A7B-432E-4BD5-9EA4-FF0CEE8B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909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16A67-6DB6-4C6D-B598-F6058949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353DD-1437-41B6-8B54-E82F9DDE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18F2C-532D-4F9F-A2CB-6CCA1773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128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3766-9736-4508-9A14-DC260D36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834E5-4C5D-4B69-ACE6-FD941ED09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FBD27-8DB7-4734-9629-BC3ADD4C0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7A7AA-AAF7-4EF1-BCF7-A61EC656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4CB48-08FD-40B8-BE2C-80BF1231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9B7B1-3B65-4C67-A586-25BACF63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835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59F4-6234-44CF-A8BE-D2617BBB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59BD8-AAD9-4C5D-9CF9-A6F224898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CEF88-E94E-4A9F-92B5-EB5976D9E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951D2-FF19-4011-B886-CBAD15C8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79B0C-B8DD-40C7-A3DE-AE54A559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A3CBA-C2A4-40FD-9030-3FCF248B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4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bg>
      <p:bgPr>
        <a:solidFill>
          <a:srgbClr val="D9EEFC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1;p10">
            <a:extLst>
              <a:ext uri="{FF2B5EF4-FFF2-40B4-BE49-F238E27FC236}">
                <a16:creationId xmlns:a16="http://schemas.microsoft.com/office/drawing/2014/main" id="{852662A9-4C32-418B-A683-E650964A354D}"/>
              </a:ext>
            </a:extLst>
          </p:cNvPr>
          <p:cNvGrpSpPr>
            <a:grpSpLocks/>
          </p:cNvGrpSpPr>
          <p:nvPr/>
        </p:nvGrpSpPr>
        <p:grpSpPr bwMode="auto">
          <a:xfrm>
            <a:off x="7150488" y="73566"/>
            <a:ext cx="5654586" cy="2640207"/>
            <a:chOff x="4434156" y="56550"/>
            <a:chExt cx="3505543" cy="2052072"/>
          </a:xfrm>
        </p:grpSpPr>
        <p:sp>
          <p:nvSpPr>
            <p:cNvPr id="4" name="Google Shape;192;p10">
              <a:extLst>
                <a:ext uri="{FF2B5EF4-FFF2-40B4-BE49-F238E27FC236}">
                  <a16:creationId xmlns:a16="http://schemas.microsoft.com/office/drawing/2014/main" id="{5924CF8E-CEFC-4097-92DF-BB3AB591F5CE}"/>
                </a:ext>
              </a:extLst>
            </p:cNvPr>
            <p:cNvSpPr/>
            <p:nvPr/>
          </p:nvSpPr>
          <p:spPr>
            <a:xfrm flipH="1">
              <a:off x="4434156" y="763340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93;p10">
              <a:extLst>
                <a:ext uri="{FF2B5EF4-FFF2-40B4-BE49-F238E27FC236}">
                  <a16:creationId xmlns:a16="http://schemas.microsoft.com/office/drawing/2014/main" id="{4B6C6799-B599-43BB-A264-7BD52113E377}"/>
                </a:ext>
              </a:extLst>
            </p:cNvPr>
            <p:cNvSpPr/>
            <p:nvPr/>
          </p:nvSpPr>
          <p:spPr>
            <a:xfrm flipH="1">
              <a:off x="5604782" y="247145"/>
              <a:ext cx="933713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94;p10">
              <a:extLst>
                <a:ext uri="{FF2B5EF4-FFF2-40B4-BE49-F238E27FC236}">
                  <a16:creationId xmlns:a16="http://schemas.microsoft.com/office/drawing/2014/main" id="{827469D2-2DB9-4DF0-84B4-EA2FE8CC225A}"/>
                </a:ext>
              </a:extLst>
            </p:cNvPr>
            <p:cNvSpPr/>
            <p:nvPr/>
          </p:nvSpPr>
          <p:spPr>
            <a:xfrm flipH="1">
              <a:off x="4502569" y="1258887"/>
              <a:ext cx="309126" cy="287480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95;p10">
              <a:extLst>
                <a:ext uri="{FF2B5EF4-FFF2-40B4-BE49-F238E27FC236}">
                  <a16:creationId xmlns:a16="http://schemas.microsoft.com/office/drawing/2014/main" id="{11603FF8-48FC-47F2-BB7D-8F4B0B1E6394}"/>
                </a:ext>
              </a:extLst>
            </p:cNvPr>
            <p:cNvSpPr/>
            <p:nvPr/>
          </p:nvSpPr>
          <p:spPr>
            <a:xfrm flipH="1">
              <a:off x="4852237" y="1601958"/>
              <a:ext cx="197638" cy="18106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96;p10">
              <a:extLst>
                <a:ext uri="{FF2B5EF4-FFF2-40B4-BE49-F238E27FC236}">
                  <a16:creationId xmlns:a16="http://schemas.microsoft.com/office/drawing/2014/main" id="{F6D0C37B-CB0A-4392-8EB5-C42F02924364}"/>
                </a:ext>
              </a:extLst>
            </p:cNvPr>
            <p:cNvSpPr/>
            <p:nvPr/>
          </p:nvSpPr>
          <p:spPr>
            <a:xfrm flipH="1">
              <a:off x="6342124" y="56550"/>
              <a:ext cx="196371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97;p10">
              <a:extLst>
                <a:ext uri="{FF2B5EF4-FFF2-40B4-BE49-F238E27FC236}">
                  <a16:creationId xmlns:a16="http://schemas.microsoft.com/office/drawing/2014/main" id="{5A0DC7A6-F7B4-46F5-9EF0-DFB5EF53F846}"/>
                </a:ext>
              </a:extLst>
            </p:cNvPr>
            <p:cNvSpPr/>
            <p:nvPr/>
          </p:nvSpPr>
          <p:spPr>
            <a:xfrm flipH="1">
              <a:off x="6690525" y="575922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98;p10">
              <a:extLst>
                <a:ext uri="{FF2B5EF4-FFF2-40B4-BE49-F238E27FC236}">
                  <a16:creationId xmlns:a16="http://schemas.microsoft.com/office/drawing/2014/main" id="{1D835F83-7994-462E-A028-EC7C8A6D364B}"/>
                </a:ext>
              </a:extLst>
            </p:cNvPr>
            <p:cNvSpPr/>
            <p:nvPr/>
          </p:nvSpPr>
          <p:spPr>
            <a:xfrm flipH="1">
              <a:off x="7068064" y="1225532"/>
              <a:ext cx="196372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99;p10">
              <a:extLst>
                <a:ext uri="{FF2B5EF4-FFF2-40B4-BE49-F238E27FC236}">
                  <a16:creationId xmlns:a16="http://schemas.microsoft.com/office/drawing/2014/main" id="{312A17EA-2727-490E-A82F-02918204E851}"/>
                </a:ext>
              </a:extLst>
            </p:cNvPr>
            <p:cNvSpPr/>
            <p:nvPr/>
          </p:nvSpPr>
          <p:spPr>
            <a:xfrm flipH="1">
              <a:off x="5793551" y="1258887"/>
              <a:ext cx="933714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00;p10">
              <a:extLst>
                <a:ext uri="{FF2B5EF4-FFF2-40B4-BE49-F238E27FC236}">
                  <a16:creationId xmlns:a16="http://schemas.microsoft.com/office/drawing/2014/main" id="{0F42D493-0A23-4F35-A810-303CF101279D}"/>
                </a:ext>
              </a:extLst>
            </p:cNvPr>
            <p:cNvSpPr/>
            <p:nvPr/>
          </p:nvSpPr>
          <p:spPr>
            <a:xfrm flipH="1">
              <a:off x="6492886" y="1925969"/>
              <a:ext cx="196372" cy="18265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825543" y="5315689"/>
            <a:ext cx="7998683" cy="807104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737282" lvl="0" indent="-36864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086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084B-E6AD-48E7-93A7-331BCBF8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ABDBD-AE06-4C1B-BEEF-18DC6EEAF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B427E-39B9-4EB1-90B5-CD3092D8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A1A31-93FB-4696-AF1F-503228ED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20B7-11BB-4883-B25D-58F129A9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1154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04649D-D552-4FDE-B305-9738FEE79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0D213-52C3-470C-817E-BF59330DB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3F151-B35B-417B-AAFB-9E717851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4C5EA-698F-41F5-A5D8-A9A729A3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46310-81C9-4399-82DA-588200AA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902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bg>
      <p:bgPr>
        <a:solidFill>
          <a:srgbClr val="FFF3F3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4;p11">
            <a:extLst>
              <a:ext uri="{FF2B5EF4-FFF2-40B4-BE49-F238E27FC236}">
                <a16:creationId xmlns:a16="http://schemas.microsoft.com/office/drawing/2014/main" id="{C32C3053-4AA1-46E2-826A-360A78519F42}"/>
              </a:ext>
            </a:extLst>
          </p:cNvPr>
          <p:cNvGrpSpPr>
            <a:grpSpLocks/>
          </p:cNvGrpSpPr>
          <p:nvPr/>
        </p:nvGrpSpPr>
        <p:grpSpPr bwMode="auto">
          <a:xfrm>
            <a:off x="318799" y="163480"/>
            <a:ext cx="11348002" cy="2037374"/>
            <a:chOff x="198024" y="127700"/>
            <a:chExt cx="7035792" cy="1582723"/>
          </a:xfrm>
        </p:grpSpPr>
        <p:grpSp>
          <p:nvGrpSpPr>
            <p:cNvPr id="5" name="Google Shape;205;p11">
              <a:extLst>
                <a:ext uri="{FF2B5EF4-FFF2-40B4-BE49-F238E27FC236}">
                  <a16:creationId xmlns:a16="http://schemas.microsoft.com/office/drawing/2014/main" id="{141983A5-3BE8-4D18-BDAC-C4B73C426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14" name="Google Shape;206;p11">
                <a:extLst>
                  <a:ext uri="{FF2B5EF4-FFF2-40B4-BE49-F238E27FC236}">
                    <a16:creationId xmlns:a16="http://schemas.microsoft.com/office/drawing/2014/main" id="{76104B9B-B2AF-4F99-8741-4E05542C33B4}"/>
                  </a:ext>
                </a:extLst>
              </p:cNvPr>
              <p:cNvSpPr/>
              <p:nvPr/>
            </p:nvSpPr>
            <p:spPr>
              <a:xfrm>
                <a:off x="2122984" y="30575"/>
                <a:ext cx="1142857" cy="719131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2258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07;p11">
                <a:extLst>
                  <a:ext uri="{FF2B5EF4-FFF2-40B4-BE49-F238E27FC236}">
                    <a16:creationId xmlns:a16="http://schemas.microsoft.com/office/drawing/2014/main" id="{E5DFA60B-C9C9-4D1E-8CB9-0BDC61AA836D}"/>
                  </a:ext>
                </a:extLst>
              </p:cNvPr>
              <p:cNvSpPr/>
              <p:nvPr/>
            </p:nvSpPr>
            <p:spPr>
              <a:xfrm>
                <a:off x="1341229" y="749706"/>
                <a:ext cx="853975" cy="538157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2258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208;p11">
              <a:extLst>
                <a:ext uri="{FF2B5EF4-FFF2-40B4-BE49-F238E27FC236}">
                  <a16:creationId xmlns:a16="http://schemas.microsoft.com/office/drawing/2014/main" id="{57F9BA5C-19FC-48FF-8557-D603B79D4E5F}"/>
                </a:ext>
              </a:extLst>
            </p:cNvPr>
            <p:cNvSpPr/>
            <p:nvPr/>
          </p:nvSpPr>
          <p:spPr>
            <a:xfrm>
              <a:off x="6887918" y="580134"/>
              <a:ext cx="283814" cy="2635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09;p11">
              <a:extLst>
                <a:ext uri="{FF2B5EF4-FFF2-40B4-BE49-F238E27FC236}">
                  <a16:creationId xmlns:a16="http://schemas.microsoft.com/office/drawing/2014/main" id="{88E68FFE-DCF0-4D9F-AF89-1FFAC832A6C3}"/>
                </a:ext>
              </a:extLst>
            </p:cNvPr>
            <p:cNvSpPr/>
            <p:nvPr/>
          </p:nvSpPr>
          <p:spPr>
            <a:xfrm>
              <a:off x="6671257" y="894456"/>
              <a:ext cx="179918" cy="165098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0;p11">
              <a:extLst>
                <a:ext uri="{FF2B5EF4-FFF2-40B4-BE49-F238E27FC236}">
                  <a16:creationId xmlns:a16="http://schemas.microsoft.com/office/drawing/2014/main" id="{A7605798-7895-40E5-B2D4-89C4A96E5783}"/>
                </a:ext>
              </a:extLst>
            </p:cNvPr>
            <p:cNvSpPr/>
            <p:nvPr/>
          </p:nvSpPr>
          <p:spPr>
            <a:xfrm>
              <a:off x="5309204" y="673795"/>
              <a:ext cx="179918" cy="16668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1;p11">
              <a:extLst>
                <a:ext uri="{FF2B5EF4-FFF2-40B4-BE49-F238E27FC236}">
                  <a16:creationId xmlns:a16="http://schemas.microsoft.com/office/drawing/2014/main" id="{7BA435E6-1422-4B8D-BA94-C257ED9C7286}"/>
                </a:ext>
              </a:extLst>
            </p:cNvPr>
            <p:cNvSpPr/>
            <p:nvPr/>
          </p:nvSpPr>
          <p:spPr>
            <a:xfrm flipH="1">
              <a:off x="198024" y="778569"/>
              <a:ext cx="1142857" cy="719131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2;p11">
              <a:extLst>
                <a:ext uri="{FF2B5EF4-FFF2-40B4-BE49-F238E27FC236}">
                  <a16:creationId xmlns:a16="http://schemas.microsoft.com/office/drawing/2014/main" id="{75ED3560-83AB-4CFB-8FCB-D6ED5667A911}"/>
                </a:ext>
              </a:extLst>
            </p:cNvPr>
            <p:cNvSpPr/>
            <p:nvPr/>
          </p:nvSpPr>
          <p:spPr>
            <a:xfrm flipH="1">
              <a:off x="1268661" y="305498"/>
              <a:ext cx="853975" cy="53815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;p11">
              <a:extLst>
                <a:ext uri="{FF2B5EF4-FFF2-40B4-BE49-F238E27FC236}">
                  <a16:creationId xmlns:a16="http://schemas.microsoft.com/office/drawing/2014/main" id="{886D9A44-19D6-4429-BBA7-4EA09A310936}"/>
                </a:ext>
              </a:extLst>
            </p:cNvPr>
            <p:cNvSpPr/>
            <p:nvPr/>
          </p:nvSpPr>
          <p:spPr>
            <a:xfrm flipH="1">
              <a:off x="260109" y="1231003"/>
              <a:ext cx="283814" cy="26193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4;p11">
              <a:extLst>
                <a:ext uri="{FF2B5EF4-FFF2-40B4-BE49-F238E27FC236}">
                  <a16:creationId xmlns:a16="http://schemas.microsoft.com/office/drawing/2014/main" id="{C4C99D5C-5D99-4BA1-B7EE-4039CFC9AF8A}"/>
                </a:ext>
              </a:extLst>
            </p:cNvPr>
            <p:cNvSpPr/>
            <p:nvPr/>
          </p:nvSpPr>
          <p:spPr>
            <a:xfrm flipH="1">
              <a:off x="580666" y="1543737"/>
              <a:ext cx="179918" cy="16668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5;p11">
              <a:extLst>
                <a:ext uri="{FF2B5EF4-FFF2-40B4-BE49-F238E27FC236}">
                  <a16:creationId xmlns:a16="http://schemas.microsoft.com/office/drawing/2014/main" id="{622BE015-9FA2-46E8-BCFA-55DFFB3CBEE1}"/>
                </a:ext>
              </a:extLst>
            </p:cNvPr>
            <p:cNvSpPr/>
            <p:nvPr/>
          </p:nvSpPr>
          <p:spPr>
            <a:xfrm flipH="1">
              <a:off x="1942718" y="130875"/>
              <a:ext cx="179918" cy="16668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930245" y="1474927"/>
            <a:ext cx="10332196" cy="261826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930245" y="4203244"/>
            <a:ext cx="10332196" cy="1734308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737282" lvl="0" indent="-532482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74565" lvl="1" indent="-532482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211847" lvl="2" indent="-532482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49131" lvl="3" indent="-532482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86413" lvl="4" indent="-532482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423696" lvl="5" indent="-532482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60978" lvl="6" indent="-532482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98261" lvl="7" indent="-532482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635543" lvl="8" indent="-532482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04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5">
  <p:cSld name="Title and text 25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8;p37">
            <a:extLst>
              <a:ext uri="{FF2B5EF4-FFF2-40B4-BE49-F238E27FC236}">
                <a16:creationId xmlns:a16="http://schemas.microsoft.com/office/drawing/2014/main" id="{6F172A6F-3667-4A3B-8D70-FCE0E7E8117F}"/>
              </a:ext>
            </a:extLst>
          </p:cNvPr>
          <p:cNvSpPr/>
          <p:nvPr/>
        </p:nvSpPr>
        <p:spPr>
          <a:xfrm>
            <a:off x="6958391" y="-275874"/>
            <a:ext cx="6841907" cy="8315019"/>
          </a:xfrm>
          <a:custGeom>
            <a:avLst/>
            <a:gdLst/>
            <a:ahLst/>
            <a:cxnLst/>
            <a:rect l="l" t="t" r="r" b="b"/>
            <a:pathLst>
              <a:path w="35443" h="53958" extrusionOk="0">
                <a:moveTo>
                  <a:pt x="22715" y="1"/>
                </a:moveTo>
                <a:cubicBezTo>
                  <a:pt x="20125" y="1"/>
                  <a:pt x="17328" y="281"/>
                  <a:pt x="15726" y="2245"/>
                </a:cubicBezTo>
                <a:cubicBezTo>
                  <a:pt x="14867" y="3303"/>
                  <a:pt x="14526" y="4691"/>
                  <a:pt x="14272" y="6024"/>
                </a:cubicBezTo>
                <a:cubicBezTo>
                  <a:pt x="13952" y="7788"/>
                  <a:pt x="13743" y="9573"/>
                  <a:pt x="13897" y="11348"/>
                </a:cubicBezTo>
                <a:cubicBezTo>
                  <a:pt x="14217" y="15105"/>
                  <a:pt x="16090" y="18544"/>
                  <a:pt x="16872" y="22236"/>
                </a:cubicBezTo>
                <a:cubicBezTo>
                  <a:pt x="17666" y="25917"/>
                  <a:pt x="16917" y="30490"/>
                  <a:pt x="13566" y="32199"/>
                </a:cubicBezTo>
                <a:cubicBezTo>
                  <a:pt x="11462" y="33279"/>
                  <a:pt x="8938" y="32926"/>
                  <a:pt x="6657" y="33510"/>
                </a:cubicBezTo>
                <a:cubicBezTo>
                  <a:pt x="2854" y="34469"/>
                  <a:pt x="1" y="38304"/>
                  <a:pt x="155" y="42227"/>
                </a:cubicBezTo>
                <a:cubicBezTo>
                  <a:pt x="281" y="45310"/>
                  <a:pt x="2004" y="47993"/>
                  <a:pt x="4127" y="50317"/>
                </a:cubicBezTo>
                <a:lnTo>
                  <a:pt x="4127" y="50317"/>
                </a:lnTo>
                <a:cubicBezTo>
                  <a:pt x="3674" y="50805"/>
                  <a:pt x="3220" y="51293"/>
                  <a:pt x="2766" y="51782"/>
                </a:cubicBezTo>
                <a:cubicBezTo>
                  <a:pt x="5720" y="53221"/>
                  <a:pt x="9012" y="53958"/>
                  <a:pt x="12301" y="53958"/>
                </a:cubicBezTo>
                <a:cubicBezTo>
                  <a:pt x="14227" y="53958"/>
                  <a:pt x="16152" y="53705"/>
                  <a:pt x="18008" y="53192"/>
                </a:cubicBezTo>
                <a:cubicBezTo>
                  <a:pt x="23033" y="51804"/>
                  <a:pt x="27508" y="48542"/>
                  <a:pt x="30351" y="44167"/>
                </a:cubicBezTo>
                <a:cubicBezTo>
                  <a:pt x="33613" y="39186"/>
                  <a:pt x="34659" y="33080"/>
                  <a:pt x="34990" y="27129"/>
                </a:cubicBezTo>
                <a:cubicBezTo>
                  <a:pt x="35442" y="18776"/>
                  <a:pt x="34461" y="9959"/>
                  <a:pt x="29756" y="3049"/>
                </a:cubicBezTo>
                <a:cubicBezTo>
                  <a:pt x="29171" y="2189"/>
                  <a:pt x="28510" y="1352"/>
                  <a:pt x="27618" y="823"/>
                </a:cubicBezTo>
                <a:cubicBezTo>
                  <a:pt x="26384" y="85"/>
                  <a:pt x="24873" y="41"/>
                  <a:pt x="23441" y="7"/>
                </a:cubicBezTo>
                <a:cubicBezTo>
                  <a:pt x="23201" y="3"/>
                  <a:pt x="22959" y="1"/>
                  <a:pt x="2271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59;p37">
            <a:extLst>
              <a:ext uri="{FF2B5EF4-FFF2-40B4-BE49-F238E27FC236}">
                <a16:creationId xmlns:a16="http://schemas.microsoft.com/office/drawing/2014/main" id="{73CC34BC-3FDB-4434-A742-CC147C91F7D0}"/>
              </a:ext>
            </a:extLst>
          </p:cNvPr>
          <p:cNvSpPr/>
          <p:nvPr/>
        </p:nvSpPr>
        <p:spPr>
          <a:xfrm>
            <a:off x="-2039493" y="-1181145"/>
            <a:ext cx="6843951" cy="8315019"/>
          </a:xfrm>
          <a:custGeom>
            <a:avLst/>
            <a:gdLst/>
            <a:ahLst/>
            <a:cxnLst/>
            <a:rect l="l" t="t" r="r" b="b"/>
            <a:pathLst>
              <a:path w="35454" h="53950" extrusionOk="0">
                <a:moveTo>
                  <a:pt x="23149" y="0"/>
                </a:moveTo>
                <a:cubicBezTo>
                  <a:pt x="21225" y="0"/>
                  <a:pt x="19302" y="253"/>
                  <a:pt x="17446" y="766"/>
                </a:cubicBezTo>
                <a:cubicBezTo>
                  <a:pt x="12421" y="2144"/>
                  <a:pt x="7947" y="5416"/>
                  <a:pt x="5092" y="9780"/>
                </a:cubicBezTo>
                <a:cubicBezTo>
                  <a:pt x="1841" y="14773"/>
                  <a:pt x="783" y="20879"/>
                  <a:pt x="463" y="26818"/>
                </a:cubicBezTo>
                <a:cubicBezTo>
                  <a:pt x="1" y="35172"/>
                  <a:pt x="992" y="44000"/>
                  <a:pt x="5699" y="50909"/>
                </a:cubicBezTo>
                <a:cubicBezTo>
                  <a:pt x="6282" y="51769"/>
                  <a:pt x="6943" y="52606"/>
                  <a:pt x="7837" y="53135"/>
                </a:cubicBezTo>
                <a:cubicBezTo>
                  <a:pt x="9071" y="53874"/>
                  <a:pt x="10580" y="53918"/>
                  <a:pt x="12013" y="53940"/>
                </a:cubicBezTo>
                <a:cubicBezTo>
                  <a:pt x="12287" y="53945"/>
                  <a:pt x="12565" y="53949"/>
                  <a:pt x="12845" y="53949"/>
                </a:cubicBezTo>
                <a:cubicBezTo>
                  <a:pt x="15404" y="53949"/>
                  <a:pt x="18148" y="53651"/>
                  <a:pt x="19727" y="51714"/>
                </a:cubicBezTo>
                <a:cubicBezTo>
                  <a:pt x="20587" y="50644"/>
                  <a:pt x="20929" y="49267"/>
                  <a:pt x="21171" y="47933"/>
                </a:cubicBezTo>
                <a:cubicBezTo>
                  <a:pt x="21502" y="46170"/>
                  <a:pt x="21711" y="44385"/>
                  <a:pt x="21557" y="42611"/>
                </a:cubicBezTo>
                <a:cubicBezTo>
                  <a:pt x="21237" y="38853"/>
                  <a:pt x="19364" y="35404"/>
                  <a:pt x="18570" y="31723"/>
                </a:cubicBezTo>
                <a:cubicBezTo>
                  <a:pt x="17788" y="28042"/>
                  <a:pt x="18526" y="23468"/>
                  <a:pt x="21887" y="21760"/>
                </a:cubicBezTo>
                <a:cubicBezTo>
                  <a:pt x="23981" y="20680"/>
                  <a:pt x="26516" y="21033"/>
                  <a:pt x="28797" y="20448"/>
                </a:cubicBezTo>
                <a:cubicBezTo>
                  <a:pt x="32599" y="19479"/>
                  <a:pt x="35454" y="15655"/>
                  <a:pt x="35300" y="11732"/>
                </a:cubicBezTo>
                <a:cubicBezTo>
                  <a:pt x="35173" y="8649"/>
                  <a:pt x="33451" y="5959"/>
                  <a:pt x="31328" y="3638"/>
                </a:cubicBezTo>
                <a:lnTo>
                  <a:pt x="31328" y="3638"/>
                </a:lnTo>
                <a:cubicBezTo>
                  <a:pt x="31779" y="3151"/>
                  <a:pt x="32229" y="2664"/>
                  <a:pt x="32677" y="2176"/>
                </a:cubicBezTo>
                <a:cubicBezTo>
                  <a:pt x="29722" y="738"/>
                  <a:pt x="26435" y="0"/>
                  <a:pt x="23149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60;p37">
            <a:extLst>
              <a:ext uri="{FF2B5EF4-FFF2-40B4-BE49-F238E27FC236}">
                <a16:creationId xmlns:a16="http://schemas.microsoft.com/office/drawing/2014/main" id="{EAC08D94-1C1F-40F4-9914-C243A2A42E7F}"/>
              </a:ext>
            </a:extLst>
          </p:cNvPr>
          <p:cNvSpPr/>
          <p:nvPr/>
        </p:nvSpPr>
        <p:spPr>
          <a:xfrm>
            <a:off x="913481" y="204350"/>
            <a:ext cx="3343297" cy="1790110"/>
          </a:xfrm>
          <a:custGeom>
            <a:avLst/>
            <a:gdLst/>
            <a:ahLst/>
            <a:cxnLst/>
            <a:rect l="l" t="t" r="r" b="b"/>
            <a:pathLst>
              <a:path w="17326" h="11620" extrusionOk="0">
                <a:moveTo>
                  <a:pt x="10944" y="0"/>
                </a:moveTo>
                <a:cubicBezTo>
                  <a:pt x="10491" y="0"/>
                  <a:pt x="10040" y="95"/>
                  <a:pt x="9633" y="290"/>
                </a:cubicBezTo>
                <a:cubicBezTo>
                  <a:pt x="8586" y="786"/>
                  <a:pt x="7870" y="1910"/>
                  <a:pt x="7848" y="3056"/>
                </a:cubicBezTo>
                <a:cubicBezTo>
                  <a:pt x="7451" y="2197"/>
                  <a:pt x="6701" y="1458"/>
                  <a:pt x="5787" y="1215"/>
                </a:cubicBezTo>
                <a:cubicBezTo>
                  <a:pt x="5571" y="1156"/>
                  <a:pt x="5346" y="1127"/>
                  <a:pt x="5121" y="1127"/>
                </a:cubicBezTo>
                <a:cubicBezTo>
                  <a:pt x="4384" y="1127"/>
                  <a:pt x="3647" y="1440"/>
                  <a:pt x="3208" y="2031"/>
                </a:cubicBezTo>
                <a:cubicBezTo>
                  <a:pt x="2517" y="2953"/>
                  <a:pt x="2776" y="4333"/>
                  <a:pt x="3660" y="5020"/>
                </a:cubicBezTo>
                <a:lnTo>
                  <a:pt x="3660" y="5020"/>
                </a:lnTo>
                <a:cubicBezTo>
                  <a:pt x="3396" y="4818"/>
                  <a:pt x="3109" y="4731"/>
                  <a:pt x="2815" y="4731"/>
                </a:cubicBezTo>
                <a:cubicBezTo>
                  <a:pt x="1565" y="4731"/>
                  <a:pt x="207" y="6316"/>
                  <a:pt x="101" y="7420"/>
                </a:cubicBezTo>
                <a:cubicBezTo>
                  <a:pt x="1" y="8478"/>
                  <a:pt x="497" y="9624"/>
                  <a:pt x="1390" y="10219"/>
                </a:cubicBezTo>
                <a:cubicBezTo>
                  <a:pt x="1915" y="10570"/>
                  <a:pt x="2539" y="10735"/>
                  <a:pt x="3169" y="10735"/>
                </a:cubicBezTo>
                <a:cubicBezTo>
                  <a:pt x="3968" y="10735"/>
                  <a:pt x="4778" y="10470"/>
                  <a:pt x="5412" y="9977"/>
                </a:cubicBezTo>
                <a:cubicBezTo>
                  <a:pt x="6140" y="10947"/>
                  <a:pt x="7605" y="11597"/>
                  <a:pt x="8795" y="11619"/>
                </a:cubicBezTo>
                <a:cubicBezTo>
                  <a:pt x="8825" y="11619"/>
                  <a:pt x="8854" y="11619"/>
                  <a:pt x="8884" y="11619"/>
                </a:cubicBezTo>
                <a:cubicBezTo>
                  <a:pt x="10360" y="11619"/>
                  <a:pt x="12244" y="11081"/>
                  <a:pt x="12741" y="9569"/>
                </a:cubicBezTo>
                <a:cubicBezTo>
                  <a:pt x="12741" y="9580"/>
                  <a:pt x="13413" y="10098"/>
                  <a:pt x="13512" y="10142"/>
                </a:cubicBezTo>
                <a:cubicBezTo>
                  <a:pt x="13704" y="10238"/>
                  <a:pt x="13939" y="10270"/>
                  <a:pt x="14168" y="10270"/>
                </a:cubicBezTo>
                <a:cubicBezTo>
                  <a:pt x="14308" y="10270"/>
                  <a:pt x="14445" y="10258"/>
                  <a:pt x="14570" y="10241"/>
                </a:cubicBezTo>
                <a:cubicBezTo>
                  <a:pt x="15309" y="10142"/>
                  <a:pt x="16003" y="9745"/>
                  <a:pt x="16466" y="9161"/>
                </a:cubicBezTo>
                <a:cubicBezTo>
                  <a:pt x="17182" y="8246"/>
                  <a:pt x="17325" y="6946"/>
                  <a:pt x="16918" y="5855"/>
                </a:cubicBezTo>
                <a:cubicBezTo>
                  <a:pt x="16653" y="5128"/>
                  <a:pt x="16146" y="4477"/>
                  <a:pt x="15474" y="4103"/>
                </a:cubicBezTo>
                <a:cubicBezTo>
                  <a:pt x="15083" y="3879"/>
                  <a:pt x="14650" y="3732"/>
                  <a:pt x="14204" y="3732"/>
                </a:cubicBezTo>
                <a:cubicBezTo>
                  <a:pt x="14146" y="3732"/>
                  <a:pt x="14088" y="3734"/>
                  <a:pt x="14030" y="3739"/>
                </a:cubicBezTo>
                <a:cubicBezTo>
                  <a:pt x="14151" y="2571"/>
                  <a:pt x="13854" y="1414"/>
                  <a:pt x="12895" y="654"/>
                </a:cubicBezTo>
                <a:cubicBezTo>
                  <a:pt x="12346" y="226"/>
                  <a:pt x="11644" y="0"/>
                  <a:pt x="10944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61;p37">
            <a:extLst>
              <a:ext uri="{FF2B5EF4-FFF2-40B4-BE49-F238E27FC236}">
                <a16:creationId xmlns:a16="http://schemas.microsoft.com/office/drawing/2014/main" id="{E5B51726-5E99-4E30-8646-8273543637F8}"/>
              </a:ext>
            </a:extLst>
          </p:cNvPr>
          <p:cNvSpPr/>
          <p:nvPr/>
        </p:nvSpPr>
        <p:spPr>
          <a:xfrm>
            <a:off x="2670961" y="3034605"/>
            <a:ext cx="2750659" cy="1473366"/>
          </a:xfrm>
          <a:custGeom>
            <a:avLst/>
            <a:gdLst/>
            <a:ahLst/>
            <a:cxnLst/>
            <a:rect l="l" t="t" r="r" b="b"/>
            <a:pathLst>
              <a:path w="14251" h="9564" extrusionOk="0">
                <a:moveTo>
                  <a:pt x="9006" y="0"/>
                </a:moveTo>
                <a:cubicBezTo>
                  <a:pt x="8629" y="0"/>
                  <a:pt x="8253" y="79"/>
                  <a:pt x="7914" y="240"/>
                </a:cubicBezTo>
                <a:cubicBezTo>
                  <a:pt x="7065" y="648"/>
                  <a:pt x="6470" y="1574"/>
                  <a:pt x="6459" y="2521"/>
                </a:cubicBezTo>
                <a:cubicBezTo>
                  <a:pt x="6128" y="1805"/>
                  <a:pt x="5511" y="1199"/>
                  <a:pt x="4751" y="1000"/>
                </a:cubicBezTo>
                <a:cubicBezTo>
                  <a:pt x="4575" y="952"/>
                  <a:pt x="4392" y="928"/>
                  <a:pt x="4210" y="928"/>
                </a:cubicBezTo>
                <a:cubicBezTo>
                  <a:pt x="3604" y="928"/>
                  <a:pt x="2999" y="1190"/>
                  <a:pt x="2635" y="1672"/>
                </a:cubicBezTo>
                <a:cubicBezTo>
                  <a:pt x="2062" y="2433"/>
                  <a:pt x="2283" y="3568"/>
                  <a:pt x="3010" y="4141"/>
                </a:cubicBezTo>
                <a:cubicBezTo>
                  <a:pt x="2801" y="3978"/>
                  <a:pt x="2571" y="3907"/>
                  <a:pt x="2335" y="3907"/>
                </a:cubicBezTo>
                <a:cubicBezTo>
                  <a:pt x="1309" y="3907"/>
                  <a:pt x="159" y="5234"/>
                  <a:pt x="78" y="6103"/>
                </a:cubicBezTo>
                <a:cubicBezTo>
                  <a:pt x="1" y="6984"/>
                  <a:pt x="398" y="7921"/>
                  <a:pt x="1136" y="8417"/>
                </a:cubicBezTo>
                <a:cubicBezTo>
                  <a:pt x="1566" y="8702"/>
                  <a:pt x="2077" y="8837"/>
                  <a:pt x="2594" y="8837"/>
                </a:cubicBezTo>
                <a:cubicBezTo>
                  <a:pt x="3256" y="8837"/>
                  <a:pt x="3927" y="8616"/>
                  <a:pt x="4453" y="8208"/>
                </a:cubicBezTo>
                <a:cubicBezTo>
                  <a:pt x="5048" y="9012"/>
                  <a:pt x="6250" y="9541"/>
                  <a:pt x="7230" y="9563"/>
                </a:cubicBezTo>
                <a:cubicBezTo>
                  <a:pt x="7259" y="9563"/>
                  <a:pt x="7288" y="9564"/>
                  <a:pt x="7318" y="9564"/>
                </a:cubicBezTo>
                <a:cubicBezTo>
                  <a:pt x="8529" y="9564"/>
                  <a:pt x="10073" y="9114"/>
                  <a:pt x="10482" y="7877"/>
                </a:cubicBezTo>
                <a:cubicBezTo>
                  <a:pt x="10482" y="7888"/>
                  <a:pt x="11033" y="8307"/>
                  <a:pt x="11121" y="8351"/>
                </a:cubicBezTo>
                <a:cubicBezTo>
                  <a:pt x="11264" y="8429"/>
                  <a:pt x="11446" y="8453"/>
                  <a:pt x="11628" y="8453"/>
                </a:cubicBezTo>
                <a:cubicBezTo>
                  <a:pt x="11753" y="8453"/>
                  <a:pt x="11879" y="8442"/>
                  <a:pt x="11991" y="8428"/>
                </a:cubicBezTo>
                <a:cubicBezTo>
                  <a:pt x="12598" y="8351"/>
                  <a:pt x="13171" y="8020"/>
                  <a:pt x="13545" y="7547"/>
                </a:cubicBezTo>
                <a:cubicBezTo>
                  <a:pt x="14141" y="6786"/>
                  <a:pt x="14251" y="5717"/>
                  <a:pt x="13920" y="4814"/>
                </a:cubicBezTo>
                <a:cubicBezTo>
                  <a:pt x="13700" y="4218"/>
                  <a:pt x="13292" y="3689"/>
                  <a:pt x="12730" y="3369"/>
                </a:cubicBezTo>
                <a:cubicBezTo>
                  <a:pt x="12404" y="3192"/>
                  <a:pt x="12043" y="3067"/>
                  <a:pt x="11678" y="3067"/>
                </a:cubicBezTo>
                <a:cubicBezTo>
                  <a:pt x="11635" y="3067"/>
                  <a:pt x="11593" y="3069"/>
                  <a:pt x="11550" y="3072"/>
                </a:cubicBezTo>
                <a:cubicBezTo>
                  <a:pt x="11638" y="2113"/>
                  <a:pt x="11396" y="1165"/>
                  <a:pt x="10614" y="538"/>
                </a:cubicBezTo>
                <a:cubicBezTo>
                  <a:pt x="10161" y="184"/>
                  <a:pt x="9582" y="0"/>
                  <a:pt x="900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62;p37">
            <a:extLst>
              <a:ext uri="{FF2B5EF4-FFF2-40B4-BE49-F238E27FC236}">
                <a16:creationId xmlns:a16="http://schemas.microsoft.com/office/drawing/2014/main" id="{95794A65-2109-44EA-AC89-5D1A5A1634AD}"/>
              </a:ext>
            </a:extLst>
          </p:cNvPr>
          <p:cNvSpPr/>
          <p:nvPr/>
        </p:nvSpPr>
        <p:spPr>
          <a:xfrm>
            <a:off x="329017" y="5294720"/>
            <a:ext cx="2419599" cy="1248580"/>
          </a:xfrm>
          <a:custGeom>
            <a:avLst/>
            <a:gdLst/>
            <a:ahLst/>
            <a:cxnLst/>
            <a:rect l="l" t="t" r="r" b="b"/>
            <a:pathLst>
              <a:path w="12532" h="8102" extrusionOk="0">
                <a:moveTo>
                  <a:pt x="6714" y="1"/>
                </a:moveTo>
                <a:cubicBezTo>
                  <a:pt x="6632" y="1"/>
                  <a:pt x="6551" y="8"/>
                  <a:pt x="6470" y="23"/>
                </a:cubicBezTo>
                <a:cubicBezTo>
                  <a:pt x="6084" y="89"/>
                  <a:pt x="5742" y="309"/>
                  <a:pt x="5478" y="596"/>
                </a:cubicBezTo>
                <a:cubicBezTo>
                  <a:pt x="5224" y="872"/>
                  <a:pt x="5037" y="1235"/>
                  <a:pt x="5081" y="1599"/>
                </a:cubicBezTo>
                <a:cubicBezTo>
                  <a:pt x="4893" y="1092"/>
                  <a:pt x="4420" y="475"/>
                  <a:pt x="3847" y="375"/>
                </a:cubicBezTo>
                <a:cubicBezTo>
                  <a:pt x="3739" y="356"/>
                  <a:pt x="3630" y="347"/>
                  <a:pt x="3520" y="347"/>
                </a:cubicBezTo>
                <a:cubicBezTo>
                  <a:pt x="2870" y="347"/>
                  <a:pt x="2214" y="672"/>
                  <a:pt x="1808" y="1191"/>
                </a:cubicBezTo>
                <a:cubicBezTo>
                  <a:pt x="1323" y="1786"/>
                  <a:pt x="1168" y="2623"/>
                  <a:pt x="1345" y="3373"/>
                </a:cubicBezTo>
                <a:cubicBezTo>
                  <a:pt x="739" y="3571"/>
                  <a:pt x="243" y="4090"/>
                  <a:pt x="78" y="4707"/>
                </a:cubicBezTo>
                <a:cubicBezTo>
                  <a:pt x="22" y="4894"/>
                  <a:pt x="0" y="5081"/>
                  <a:pt x="12" y="5268"/>
                </a:cubicBezTo>
                <a:cubicBezTo>
                  <a:pt x="56" y="6029"/>
                  <a:pt x="551" y="6734"/>
                  <a:pt x="1180" y="7153"/>
                </a:cubicBezTo>
                <a:cubicBezTo>
                  <a:pt x="1534" y="7390"/>
                  <a:pt x="1953" y="7502"/>
                  <a:pt x="2378" y="7502"/>
                </a:cubicBezTo>
                <a:cubicBezTo>
                  <a:pt x="2920" y="7502"/>
                  <a:pt x="3469" y="7321"/>
                  <a:pt x="3902" y="6987"/>
                </a:cubicBezTo>
                <a:cubicBezTo>
                  <a:pt x="4386" y="7649"/>
                  <a:pt x="5378" y="8079"/>
                  <a:pt x="6183" y="8101"/>
                </a:cubicBezTo>
                <a:cubicBezTo>
                  <a:pt x="6198" y="8101"/>
                  <a:pt x="6212" y="8101"/>
                  <a:pt x="6226" y="8101"/>
                </a:cubicBezTo>
                <a:cubicBezTo>
                  <a:pt x="7234" y="8101"/>
                  <a:pt x="8524" y="7734"/>
                  <a:pt x="8861" y="6712"/>
                </a:cubicBezTo>
                <a:cubicBezTo>
                  <a:pt x="8861" y="6723"/>
                  <a:pt x="9313" y="7065"/>
                  <a:pt x="9379" y="7098"/>
                </a:cubicBezTo>
                <a:cubicBezTo>
                  <a:pt x="9505" y="7164"/>
                  <a:pt x="9660" y="7187"/>
                  <a:pt x="9811" y="7187"/>
                </a:cubicBezTo>
                <a:cubicBezTo>
                  <a:pt x="9910" y="7187"/>
                  <a:pt x="10008" y="7177"/>
                  <a:pt x="10095" y="7164"/>
                </a:cubicBezTo>
                <a:cubicBezTo>
                  <a:pt x="10591" y="7098"/>
                  <a:pt x="11065" y="6833"/>
                  <a:pt x="11385" y="6436"/>
                </a:cubicBezTo>
                <a:cubicBezTo>
                  <a:pt x="11561" y="6205"/>
                  <a:pt x="11704" y="5919"/>
                  <a:pt x="11782" y="5632"/>
                </a:cubicBezTo>
                <a:cubicBezTo>
                  <a:pt x="11848" y="5368"/>
                  <a:pt x="11693" y="5158"/>
                  <a:pt x="11804" y="4905"/>
                </a:cubicBezTo>
                <a:cubicBezTo>
                  <a:pt x="11880" y="4761"/>
                  <a:pt x="12002" y="4629"/>
                  <a:pt x="12101" y="4497"/>
                </a:cubicBezTo>
                <a:cubicBezTo>
                  <a:pt x="12365" y="4178"/>
                  <a:pt x="12531" y="3769"/>
                  <a:pt x="12509" y="3351"/>
                </a:cubicBezTo>
                <a:cubicBezTo>
                  <a:pt x="12498" y="2932"/>
                  <a:pt x="12289" y="2525"/>
                  <a:pt x="11924" y="2315"/>
                </a:cubicBezTo>
                <a:cubicBezTo>
                  <a:pt x="11769" y="2225"/>
                  <a:pt x="11589" y="2180"/>
                  <a:pt x="11411" y="2180"/>
                </a:cubicBezTo>
                <a:cubicBezTo>
                  <a:pt x="11173" y="2180"/>
                  <a:pt x="10938" y="2261"/>
                  <a:pt x="10768" y="2425"/>
                </a:cubicBezTo>
                <a:cubicBezTo>
                  <a:pt x="10856" y="2150"/>
                  <a:pt x="10922" y="1863"/>
                  <a:pt x="10911" y="1565"/>
                </a:cubicBezTo>
                <a:cubicBezTo>
                  <a:pt x="10900" y="1279"/>
                  <a:pt x="10790" y="982"/>
                  <a:pt x="10569" y="794"/>
                </a:cubicBezTo>
                <a:cubicBezTo>
                  <a:pt x="10402" y="650"/>
                  <a:pt x="10187" y="584"/>
                  <a:pt x="9967" y="584"/>
                </a:cubicBezTo>
                <a:cubicBezTo>
                  <a:pt x="9767" y="584"/>
                  <a:pt x="9564" y="639"/>
                  <a:pt x="9390" y="739"/>
                </a:cubicBezTo>
                <a:cubicBezTo>
                  <a:pt x="9027" y="948"/>
                  <a:pt x="8773" y="1312"/>
                  <a:pt x="8596" y="1687"/>
                </a:cubicBezTo>
                <a:cubicBezTo>
                  <a:pt x="8453" y="1213"/>
                  <a:pt x="8211" y="761"/>
                  <a:pt x="7836" y="441"/>
                </a:cubicBezTo>
                <a:cubicBezTo>
                  <a:pt x="7524" y="175"/>
                  <a:pt x="7120" y="1"/>
                  <a:pt x="67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7"/>
          <p:cNvSpPr txBox="1">
            <a:spLocks noGrp="1"/>
          </p:cNvSpPr>
          <p:nvPr>
            <p:ph type="title"/>
          </p:nvPr>
        </p:nvSpPr>
        <p:spPr>
          <a:xfrm>
            <a:off x="3320670" y="2495312"/>
            <a:ext cx="5917244" cy="76385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57" name="Google Shape;357;p37"/>
          <p:cNvSpPr txBox="1">
            <a:spLocks noGrp="1"/>
          </p:cNvSpPr>
          <p:nvPr>
            <p:ph type="subTitle" idx="1"/>
          </p:nvPr>
        </p:nvSpPr>
        <p:spPr>
          <a:xfrm>
            <a:off x="3320731" y="3381243"/>
            <a:ext cx="5917244" cy="1240777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19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7;p44">
            <a:extLst>
              <a:ext uri="{FF2B5EF4-FFF2-40B4-BE49-F238E27FC236}">
                <a16:creationId xmlns:a16="http://schemas.microsoft.com/office/drawing/2014/main" id="{9EAC4F93-43BE-4905-BA3D-DE501D36CD39}"/>
              </a:ext>
            </a:extLst>
          </p:cNvPr>
          <p:cNvSpPr/>
          <p:nvPr/>
        </p:nvSpPr>
        <p:spPr>
          <a:xfrm>
            <a:off x="6944087" y="-884838"/>
            <a:ext cx="5840552" cy="4941194"/>
          </a:xfrm>
          <a:custGeom>
            <a:avLst/>
            <a:gdLst/>
            <a:ahLst/>
            <a:cxnLst/>
            <a:rect l="l" t="t" r="r" b="b"/>
            <a:pathLst>
              <a:path w="26209" h="27781" extrusionOk="0">
                <a:moveTo>
                  <a:pt x="11503" y="0"/>
                </a:moveTo>
                <a:cubicBezTo>
                  <a:pt x="7927" y="0"/>
                  <a:pt x="4379" y="348"/>
                  <a:pt x="1045" y="1078"/>
                </a:cubicBezTo>
                <a:cubicBezTo>
                  <a:pt x="604" y="2467"/>
                  <a:pt x="164" y="3865"/>
                  <a:pt x="77" y="5322"/>
                </a:cubicBezTo>
                <a:cubicBezTo>
                  <a:pt x="1" y="6768"/>
                  <a:pt x="326" y="8291"/>
                  <a:pt x="1265" y="9402"/>
                </a:cubicBezTo>
                <a:cubicBezTo>
                  <a:pt x="2673" y="11050"/>
                  <a:pt x="5049" y="11404"/>
                  <a:pt x="7214" y="11576"/>
                </a:cubicBezTo>
                <a:cubicBezTo>
                  <a:pt x="9369" y="11740"/>
                  <a:pt x="11716" y="11902"/>
                  <a:pt x="13335" y="13349"/>
                </a:cubicBezTo>
                <a:cubicBezTo>
                  <a:pt x="14647" y="14517"/>
                  <a:pt x="15222" y="16442"/>
                  <a:pt x="14762" y="18138"/>
                </a:cubicBezTo>
                <a:cubicBezTo>
                  <a:pt x="14207" y="20169"/>
                  <a:pt x="12329" y="21845"/>
                  <a:pt x="12511" y="23933"/>
                </a:cubicBezTo>
                <a:cubicBezTo>
                  <a:pt x="12597" y="25035"/>
                  <a:pt x="13296" y="26032"/>
                  <a:pt x="14207" y="26664"/>
                </a:cubicBezTo>
                <a:cubicBezTo>
                  <a:pt x="15116" y="27296"/>
                  <a:pt x="16218" y="27603"/>
                  <a:pt x="17320" y="27718"/>
                </a:cubicBezTo>
                <a:cubicBezTo>
                  <a:pt x="17698" y="27760"/>
                  <a:pt x="18078" y="27780"/>
                  <a:pt x="18459" y="27780"/>
                </a:cubicBezTo>
                <a:cubicBezTo>
                  <a:pt x="21274" y="27780"/>
                  <a:pt x="24085" y="26645"/>
                  <a:pt x="26094" y="24661"/>
                </a:cubicBezTo>
                <a:cubicBezTo>
                  <a:pt x="26152" y="24297"/>
                  <a:pt x="26209" y="23886"/>
                  <a:pt x="26209" y="23522"/>
                </a:cubicBezTo>
                <a:lnTo>
                  <a:pt x="26209" y="1959"/>
                </a:lnTo>
                <a:cubicBezTo>
                  <a:pt x="21591" y="684"/>
                  <a:pt x="16519" y="0"/>
                  <a:pt x="11503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98;p44">
            <a:extLst>
              <a:ext uri="{FF2B5EF4-FFF2-40B4-BE49-F238E27FC236}">
                <a16:creationId xmlns:a16="http://schemas.microsoft.com/office/drawing/2014/main" id="{E52B928C-E090-4504-940E-7454FCBB8414}"/>
              </a:ext>
            </a:extLst>
          </p:cNvPr>
          <p:cNvSpPr/>
          <p:nvPr/>
        </p:nvSpPr>
        <p:spPr>
          <a:xfrm>
            <a:off x="94005" y="3572046"/>
            <a:ext cx="12373879" cy="3641524"/>
          </a:xfrm>
          <a:custGeom>
            <a:avLst/>
            <a:gdLst/>
            <a:ahLst/>
            <a:cxnLst/>
            <a:rect l="l" t="t" r="r" b="b"/>
            <a:pathLst>
              <a:path w="55541" h="20474" extrusionOk="0">
                <a:moveTo>
                  <a:pt x="31626" y="1"/>
                </a:moveTo>
                <a:cubicBezTo>
                  <a:pt x="29271" y="1"/>
                  <a:pt x="26934" y="1222"/>
                  <a:pt x="25615" y="3174"/>
                </a:cubicBezTo>
                <a:cubicBezTo>
                  <a:pt x="24121" y="5377"/>
                  <a:pt x="23929" y="8251"/>
                  <a:pt x="22502" y="10482"/>
                </a:cubicBezTo>
                <a:cubicBezTo>
                  <a:pt x="21113" y="12661"/>
                  <a:pt x="18528" y="13946"/>
                  <a:pt x="15963" y="13946"/>
                </a:cubicBezTo>
                <a:cubicBezTo>
                  <a:pt x="15078" y="13946"/>
                  <a:pt x="14195" y="13793"/>
                  <a:pt x="13364" y="13471"/>
                </a:cubicBezTo>
                <a:cubicBezTo>
                  <a:pt x="11755" y="12849"/>
                  <a:pt x="10346" y="11670"/>
                  <a:pt x="8641" y="11374"/>
                </a:cubicBezTo>
                <a:cubicBezTo>
                  <a:pt x="8364" y="11325"/>
                  <a:pt x="8087" y="11302"/>
                  <a:pt x="7810" y="11302"/>
                </a:cubicBezTo>
                <a:cubicBezTo>
                  <a:pt x="6054" y="11302"/>
                  <a:pt x="4330" y="12230"/>
                  <a:pt x="3114" y="13528"/>
                </a:cubicBezTo>
                <a:cubicBezTo>
                  <a:pt x="1706" y="15033"/>
                  <a:pt x="863" y="16977"/>
                  <a:pt x="154" y="18912"/>
                </a:cubicBezTo>
                <a:cubicBezTo>
                  <a:pt x="1" y="19333"/>
                  <a:pt x="460" y="20023"/>
                  <a:pt x="460" y="20474"/>
                </a:cubicBezTo>
                <a:lnTo>
                  <a:pt x="54602" y="20349"/>
                </a:lnTo>
                <a:cubicBezTo>
                  <a:pt x="55071" y="18069"/>
                  <a:pt x="55540" y="15751"/>
                  <a:pt x="55378" y="13423"/>
                </a:cubicBezTo>
                <a:cubicBezTo>
                  <a:pt x="55215" y="11105"/>
                  <a:pt x="54333" y="8730"/>
                  <a:pt x="52532" y="7254"/>
                </a:cubicBezTo>
                <a:cubicBezTo>
                  <a:pt x="51533" y="6436"/>
                  <a:pt x="50215" y="5974"/>
                  <a:pt x="48930" y="5974"/>
                </a:cubicBezTo>
                <a:cubicBezTo>
                  <a:pt x="47900" y="5974"/>
                  <a:pt x="46892" y="6271"/>
                  <a:pt x="46086" y="6919"/>
                </a:cubicBezTo>
                <a:cubicBezTo>
                  <a:pt x="44898" y="7877"/>
                  <a:pt x="44094" y="9515"/>
                  <a:pt x="42589" y="9726"/>
                </a:cubicBezTo>
                <a:cubicBezTo>
                  <a:pt x="42483" y="9742"/>
                  <a:pt x="42377" y="9749"/>
                  <a:pt x="42272" y="9749"/>
                </a:cubicBezTo>
                <a:cubicBezTo>
                  <a:pt x="41114" y="9749"/>
                  <a:pt x="40078" y="8817"/>
                  <a:pt x="39524" y="7772"/>
                </a:cubicBezTo>
                <a:cubicBezTo>
                  <a:pt x="38911" y="6622"/>
                  <a:pt x="38681" y="5320"/>
                  <a:pt x="38135" y="4151"/>
                </a:cubicBezTo>
                <a:cubicBezTo>
                  <a:pt x="37053" y="1852"/>
                  <a:pt x="34687" y="213"/>
                  <a:pt x="32158" y="22"/>
                </a:cubicBezTo>
                <a:cubicBezTo>
                  <a:pt x="31981" y="8"/>
                  <a:pt x="31804" y="1"/>
                  <a:pt x="31626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99;p44">
            <a:extLst>
              <a:ext uri="{FF2B5EF4-FFF2-40B4-BE49-F238E27FC236}">
                <a16:creationId xmlns:a16="http://schemas.microsoft.com/office/drawing/2014/main" id="{490C2D02-73A3-4161-A806-B27D18E238A0}"/>
              </a:ext>
            </a:extLst>
          </p:cNvPr>
          <p:cNvSpPr/>
          <p:nvPr/>
        </p:nvSpPr>
        <p:spPr>
          <a:xfrm>
            <a:off x="-294275" y="-582399"/>
            <a:ext cx="6596677" cy="5253850"/>
          </a:xfrm>
          <a:custGeom>
            <a:avLst/>
            <a:gdLst/>
            <a:ahLst/>
            <a:cxnLst/>
            <a:rect l="l" t="t" r="r" b="b"/>
            <a:pathLst>
              <a:path w="29610" h="29547" extrusionOk="0">
                <a:moveTo>
                  <a:pt x="125" y="1"/>
                </a:moveTo>
                <a:lnTo>
                  <a:pt x="125" y="27646"/>
                </a:lnTo>
                <a:cubicBezTo>
                  <a:pt x="125" y="27981"/>
                  <a:pt x="0" y="28345"/>
                  <a:pt x="29" y="28681"/>
                </a:cubicBezTo>
                <a:cubicBezTo>
                  <a:pt x="1303" y="29218"/>
                  <a:pt x="2691" y="29547"/>
                  <a:pt x="4070" y="29547"/>
                </a:cubicBezTo>
                <a:cubicBezTo>
                  <a:pt x="4559" y="29547"/>
                  <a:pt x="5047" y="29506"/>
                  <a:pt x="5528" y="29418"/>
                </a:cubicBezTo>
                <a:cubicBezTo>
                  <a:pt x="7376" y="29083"/>
                  <a:pt x="9139" y="28019"/>
                  <a:pt x="10068" y="26382"/>
                </a:cubicBezTo>
                <a:cubicBezTo>
                  <a:pt x="11754" y="23431"/>
                  <a:pt x="10441" y="19580"/>
                  <a:pt x="11591" y="16381"/>
                </a:cubicBezTo>
                <a:cubicBezTo>
                  <a:pt x="12444" y="14005"/>
                  <a:pt x="14714" y="12204"/>
                  <a:pt x="17223" y="11917"/>
                </a:cubicBezTo>
                <a:cubicBezTo>
                  <a:pt x="17519" y="11883"/>
                  <a:pt x="17816" y="11869"/>
                  <a:pt x="18112" y="11869"/>
                </a:cubicBezTo>
                <a:cubicBezTo>
                  <a:pt x="19593" y="11869"/>
                  <a:pt x="21085" y="12218"/>
                  <a:pt x="22566" y="12218"/>
                </a:cubicBezTo>
                <a:cubicBezTo>
                  <a:pt x="22903" y="12218"/>
                  <a:pt x="23239" y="12200"/>
                  <a:pt x="23575" y="12156"/>
                </a:cubicBezTo>
                <a:cubicBezTo>
                  <a:pt x="25940" y="11830"/>
                  <a:pt x="28058" y="10087"/>
                  <a:pt x="28833" y="7826"/>
                </a:cubicBezTo>
                <a:cubicBezTo>
                  <a:pt x="29610" y="5566"/>
                  <a:pt x="28997" y="2893"/>
                  <a:pt x="27330" y="1188"/>
                </a:cubicBezTo>
                <a:cubicBezTo>
                  <a:pt x="24824" y="1424"/>
                  <a:pt x="22242" y="1528"/>
                  <a:pt x="19628" y="1528"/>
                </a:cubicBezTo>
                <a:cubicBezTo>
                  <a:pt x="13089" y="1528"/>
                  <a:pt x="6353" y="877"/>
                  <a:pt x="12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46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1;p45">
            <a:extLst>
              <a:ext uri="{FF2B5EF4-FFF2-40B4-BE49-F238E27FC236}">
                <a16:creationId xmlns:a16="http://schemas.microsoft.com/office/drawing/2014/main" id="{EF3C1BA9-E248-4317-84BA-0DE88603F9B1}"/>
              </a:ext>
            </a:extLst>
          </p:cNvPr>
          <p:cNvSpPr/>
          <p:nvPr/>
        </p:nvSpPr>
        <p:spPr>
          <a:xfrm>
            <a:off x="6958391" y="-275874"/>
            <a:ext cx="6841907" cy="8315019"/>
          </a:xfrm>
          <a:custGeom>
            <a:avLst/>
            <a:gdLst/>
            <a:ahLst/>
            <a:cxnLst/>
            <a:rect l="l" t="t" r="r" b="b"/>
            <a:pathLst>
              <a:path w="35443" h="53958" extrusionOk="0">
                <a:moveTo>
                  <a:pt x="22715" y="1"/>
                </a:moveTo>
                <a:cubicBezTo>
                  <a:pt x="20125" y="1"/>
                  <a:pt x="17328" y="281"/>
                  <a:pt x="15726" y="2245"/>
                </a:cubicBezTo>
                <a:cubicBezTo>
                  <a:pt x="14867" y="3303"/>
                  <a:pt x="14526" y="4691"/>
                  <a:pt x="14272" y="6024"/>
                </a:cubicBezTo>
                <a:cubicBezTo>
                  <a:pt x="13952" y="7788"/>
                  <a:pt x="13743" y="9573"/>
                  <a:pt x="13897" y="11348"/>
                </a:cubicBezTo>
                <a:cubicBezTo>
                  <a:pt x="14217" y="15105"/>
                  <a:pt x="16090" y="18544"/>
                  <a:pt x="16872" y="22236"/>
                </a:cubicBezTo>
                <a:cubicBezTo>
                  <a:pt x="17666" y="25917"/>
                  <a:pt x="16917" y="30490"/>
                  <a:pt x="13566" y="32199"/>
                </a:cubicBezTo>
                <a:cubicBezTo>
                  <a:pt x="11462" y="33279"/>
                  <a:pt x="8938" y="32926"/>
                  <a:pt x="6657" y="33510"/>
                </a:cubicBezTo>
                <a:cubicBezTo>
                  <a:pt x="2854" y="34469"/>
                  <a:pt x="1" y="38304"/>
                  <a:pt x="155" y="42227"/>
                </a:cubicBezTo>
                <a:cubicBezTo>
                  <a:pt x="281" y="45310"/>
                  <a:pt x="2004" y="47993"/>
                  <a:pt x="4127" y="50317"/>
                </a:cubicBezTo>
                <a:lnTo>
                  <a:pt x="4127" y="50317"/>
                </a:lnTo>
                <a:cubicBezTo>
                  <a:pt x="3674" y="50805"/>
                  <a:pt x="3220" y="51293"/>
                  <a:pt x="2766" y="51782"/>
                </a:cubicBezTo>
                <a:cubicBezTo>
                  <a:pt x="5720" y="53221"/>
                  <a:pt x="9012" y="53958"/>
                  <a:pt x="12301" y="53958"/>
                </a:cubicBezTo>
                <a:cubicBezTo>
                  <a:pt x="14227" y="53958"/>
                  <a:pt x="16152" y="53705"/>
                  <a:pt x="18008" y="53192"/>
                </a:cubicBezTo>
                <a:cubicBezTo>
                  <a:pt x="23033" y="51804"/>
                  <a:pt x="27508" y="48542"/>
                  <a:pt x="30351" y="44167"/>
                </a:cubicBezTo>
                <a:cubicBezTo>
                  <a:pt x="33613" y="39186"/>
                  <a:pt x="34659" y="33080"/>
                  <a:pt x="34990" y="27129"/>
                </a:cubicBezTo>
                <a:cubicBezTo>
                  <a:pt x="35442" y="18776"/>
                  <a:pt x="34461" y="9959"/>
                  <a:pt x="29756" y="3049"/>
                </a:cubicBezTo>
                <a:cubicBezTo>
                  <a:pt x="29171" y="2189"/>
                  <a:pt x="28510" y="1352"/>
                  <a:pt x="27618" y="823"/>
                </a:cubicBezTo>
                <a:cubicBezTo>
                  <a:pt x="26384" y="85"/>
                  <a:pt x="24873" y="41"/>
                  <a:pt x="23441" y="7"/>
                </a:cubicBezTo>
                <a:cubicBezTo>
                  <a:pt x="23201" y="3"/>
                  <a:pt x="22959" y="1"/>
                  <a:pt x="2271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02;p45">
            <a:extLst>
              <a:ext uri="{FF2B5EF4-FFF2-40B4-BE49-F238E27FC236}">
                <a16:creationId xmlns:a16="http://schemas.microsoft.com/office/drawing/2014/main" id="{86BF3A50-0A38-45C3-BE1C-C8A23AE78E82}"/>
              </a:ext>
            </a:extLst>
          </p:cNvPr>
          <p:cNvSpPr/>
          <p:nvPr/>
        </p:nvSpPr>
        <p:spPr>
          <a:xfrm>
            <a:off x="-2039493" y="-1181145"/>
            <a:ext cx="6843951" cy="8315019"/>
          </a:xfrm>
          <a:custGeom>
            <a:avLst/>
            <a:gdLst/>
            <a:ahLst/>
            <a:cxnLst/>
            <a:rect l="l" t="t" r="r" b="b"/>
            <a:pathLst>
              <a:path w="35454" h="53950" extrusionOk="0">
                <a:moveTo>
                  <a:pt x="23149" y="0"/>
                </a:moveTo>
                <a:cubicBezTo>
                  <a:pt x="21225" y="0"/>
                  <a:pt x="19302" y="253"/>
                  <a:pt x="17446" y="766"/>
                </a:cubicBezTo>
                <a:cubicBezTo>
                  <a:pt x="12421" y="2144"/>
                  <a:pt x="7947" y="5416"/>
                  <a:pt x="5092" y="9780"/>
                </a:cubicBezTo>
                <a:cubicBezTo>
                  <a:pt x="1841" y="14773"/>
                  <a:pt x="783" y="20879"/>
                  <a:pt x="463" y="26818"/>
                </a:cubicBezTo>
                <a:cubicBezTo>
                  <a:pt x="1" y="35172"/>
                  <a:pt x="992" y="44000"/>
                  <a:pt x="5699" y="50909"/>
                </a:cubicBezTo>
                <a:cubicBezTo>
                  <a:pt x="6282" y="51769"/>
                  <a:pt x="6943" y="52606"/>
                  <a:pt x="7837" y="53135"/>
                </a:cubicBezTo>
                <a:cubicBezTo>
                  <a:pt x="9071" y="53874"/>
                  <a:pt x="10580" y="53918"/>
                  <a:pt x="12013" y="53940"/>
                </a:cubicBezTo>
                <a:cubicBezTo>
                  <a:pt x="12287" y="53945"/>
                  <a:pt x="12565" y="53949"/>
                  <a:pt x="12845" y="53949"/>
                </a:cubicBezTo>
                <a:cubicBezTo>
                  <a:pt x="15404" y="53949"/>
                  <a:pt x="18148" y="53651"/>
                  <a:pt x="19727" y="51714"/>
                </a:cubicBezTo>
                <a:cubicBezTo>
                  <a:pt x="20587" y="50644"/>
                  <a:pt x="20929" y="49267"/>
                  <a:pt x="21171" y="47933"/>
                </a:cubicBezTo>
                <a:cubicBezTo>
                  <a:pt x="21502" y="46170"/>
                  <a:pt x="21711" y="44385"/>
                  <a:pt x="21557" y="42611"/>
                </a:cubicBezTo>
                <a:cubicBezTo>
                  <a:pt x="21237" y="38853"/>
                  <a:pt x="19364" y="35404"/>
                  <a:pt x="18570" y="31723"/>
                </a:cubicBezTo>
                <a:cubicBezTo>
                  <a:pt x="17788" y="28042"/>
                  <a:pt x="18526" y="23468"/>
                  <a:pt x="21887" y="21760"/>
                </a:cubicBezTo>
                <a:cubicBezTo>
                  <a:pt x="23981" y="20680"/>
                  <a:pt x="26516" y="21033"/>
                  <a:pt x="28797" y="20448"/>
                </a:cubicBezTo>
                <a:cubicBezTo>
                  <a:pt x="32599" y="19479"/>
                  <a:pt x="35454" y="15655"/>
                  <a:pt x="35300" y="11732"/>
                </a:cubicBezTo>
                <a:cubicBezTo>
                  <a:pt x="35173" y="8649"/>
                  <a:pt x="33451" y="5959"/>
                  <a:pt x="31328" y="3638"/>
                </a:cubicBezTo>
                <a:lnTo>
                  <a:pt x="31328" y="3638"/>
                </a:lnTo>
                <a:cubicBezTo>
                  <a:pt x="31779" y="3151"/>
                  <a:pt x="32229" y="2664"/>
                  <a:pt x="32677" y="2176"/>
                </a:cubicBezTo>
                <a:cubicBezTo>
                  <a:pt x="29722" y="738"/>
                  <a:pt x="26435" y="0"/>
                  <a:pt x="23149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03;p45">
            <a:extLst>
              <a:ext uri="{FF2B5EF4-FFF2-40B4-BE49-F238E27FC236}">
                <a16:creationId xmlns:a16="http://schemas.microsoft.com/office/drawing/2014/main" id="{863D6277-03D2-4A18-A531-3C41E4215201}"/>
              </a:ext>
            </a:extLst>
          </p:cNvPr>
          <p:cNvSpPr/>
          <p:nvPr/>
        </p:nvSpPr>
        <p:spPr>
          <a:xfrm>
            <a:off x="913481" y="204350"/>
            <a:ext cx="3343297" cy="1790110"/>
          </a:xfrm>
          <a:custGeom>
            <a:avLst/>
            <a:gdLst/>
            <a:ahLst/>
            <a:cxnLst/>
            <a:rect l="l" t="t" r="r" b="b"/>
            <a:pathLst>
              <a:path w="17326" h="11620" extrusionOk="0">
                <a:moveTo>
                  <a:pt x="10944" y="0"/>
                </a:moveTo>
                <a:cubicBezTo>
                  <a:pt x="10491" y="0"/>
                  <a:pt x="10040" y="95"/>
                  <a:pt x="9633" y="290"/>
                </a:cubicBezTo>
                <a:cubicBezTo>
                  <a:pt x="8586" y="786"/>
                  <a:pt x="7870" y="1910"/>
                  <a:pt x="7848" y="3056"/>
                </a:cubicBezTo>
                <a:cubicBezTo>
                  <a:pt x="7451" y="2197"/>
                  <a:pt x="6701" y="1458"/>
                  <a:pt x="5787" y="1215"/>
                </a:cubicBezTo>
                <a:cubicBezTo>
                  <a:pt x="5571" y="1156"/>
                  <a:pt x="5346" y="1127"/>
                  <a:pt x="5121" y="1127"/>
                </a:cubicBezTo>
                <a:cubicBezTo>
                  <a:pt x="4384" y="1127"/>
                  <a:pt x="3647" y="1440"/>
                  <a:pt x="3208" y="2031"/>
                </a:cubicBezTo>
                <a:cubicBezTo>
                  <a:pt x="2517" y="2953"/>
                  <a:pt x="2776" y="4333"/>
                  <a:pt x="3660" y="5020"/>
                </a:cubicBezTo>
                <a:lnTo>
                  <a:pt x="3660" y="5020"/>
                </a:lnTo>
                <a:cubicBezTo>
                  <a:pt x="3396" y="4818"/>
                  <a:pt x="3109" y="4731"/>
                  <a:pt x="2815" y="4731"/>
                </a:cubicBezTo>
                <a:cubicBezTo>
                  <a:pt x="1565" y="4731"/>
                  <a:pt x="207" y="6316"/>
                  <a:pt x="101" y="7420"/>
                </a:cubicBezTo>
                <a:cubicBezTo>
                  <a:pt x="1" y="8478"/>
                  <a:pt x="497" y="9624"/>
                  <a:pt x="1390" y="10219"/>
                </a:cubicBezTo>
                <a:cubicBezTo>
                  <a:pt x="1915" y="10570"/>
                  <a:pt x="2539" y="10735"/>
                  <a:pt x="3169" y="10735"/>
                </a:cubicBezTo>
                <a:cubicBezTo>
                  <a:pt x="3968" y="10735"/>
                  <a:pt x="4778" y="10470"/>
                  <a:pt x="5412" y="9977"/>
                </a:cubicBezTo>
                <a:cubicBezTo>
                  <a:pt x="6140" y="10947"/>
                  <a:pt x="7605" y="11597"/>
                  <a:pt x="8795" y="11619"/>
                </a:cubicBezTo>
                <a:cubicBezTo>
                  <a:pt x="8825" y="11619"/>
                  <a:pt x="8854" y="11619"/>
                  <a:pt x="8884" y="11619"/>
                </a:cubicBezTo>
                <a:cubicBezTo>
                  <a:pt x="10360" y="11619"/>
                  <a:pt x="12244" y="11081"/>
                  <a:pt x="12741" y="9569"/>
                </a:cubicBezTo>
                <a:cubicBezTo>
                  <a:pt x="12741" y="9580"/>
                  <a:pt x="13413" y="10098"/>
                  <a:pt x="13512" y="10142"/>
                </a:cubicBezTo>
                <a:cubicBezTo>
                  <a:pt x="13704" y="10238"/>
                  <a:pt x="13939" y="10270"/>
                  <a:pt x="14168" y="10270"/>
                </a:cubicBezTo>
                <a:cubicBezTo>
                  <a:pt x="14308" y="10270"/>
                  <a:pt x="14445" y="10258"/>
                  <a:pt x="14570" y="10241"/>
                </a:cubicBezTo>
                <a:cubicBezTo>
                  <a:pt x="15309" y="10142"/>
                  <a:pt x="16003" y="9745"/>
                  <a:pt x="16466" y="9161"/>
                </a:cubicBezTo>
                <a:cubicBezTo>
                  <a:pt x="17182" y="8246"/>
                  <a:pt x="17325" y="6946"/>
                  <a:pt x="16918" y="5855"/>
                </a:cubicBezTo>
                <a:cubicBezTo>
                  <a:pt x="16653" y="5128"/>
                  <a:pt x="16146" y="4477"/>
                  <a:pt x="15474" y="4103"/>
                </a:cubicBezTo>
                <a:cubicBezTo>
                  <a:pt x="15083" y="3879"/>
                  <a:pt x="14650" y="3732"/>
                  <a:pt x="14204" y="3732"/>
                </a:cubicBezTo>
                <a:cubicBezTo>
                  <a:pt x="14146" y="3732"/>
                  <a:pt x="14088" y="3734"/>
                  <a:pt x="14030" y="3739"/>
                </a:cubicBezTo>
                <a:cubicBezTo>
                  <a:pt x="14151" y="2571"/>
                  <a:pt x="13854" y="1414"/>
                  <a:pt x="12895" y="654"/>
                </a:cubicBezTo>
                <a:cubicBezTo>
                  <a:pt x="12346" y="226"/>
                  <a:pt x="11644" y="0"/>
                  <a:pt x="10944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04;p45">
            <a:extLst>
              <a:ext uri="{FF2B5EF4-FFF2-40B4-BE49-F238E27FC236}">
                <a16:creationId xmlns:a16="http://schemas.microsoft.com/office/drawing/2014/main" id="{DFAB2A22-68AB-4D45-BF5D-35234C48C990}"/>
              </a:ext>
            </a:extLst>
          </p:cNvPr>
          <p:cNvSpPr/>
          <p:nvPr/>
        </p:nvSpPr>
        <p:spPr>
          <a:xfrm>
            <a:off x="2670961" y="3034605"/>
            <a:ext cx="2750659" cy="1473366"/>
          </a:xfrm>
          <a:custGeom>
            <a:avLst/>
            <a:gdLst/>
            <a:ahLst/>
            <a:cxnLst/>
            <a:rect l="l" t="t" r="r" b="b"/>
            <a:pathLst>
              <a:path w="14251" h="9564" extrusionOk="0">
                <a:moveTo>
                  <a:pt x="9006" y="0"/>
                </a:moveTo>
                <a:cubicBezTo>
                  <a:pt x="8629" y="0"/>
                  <a:pt x="8253" y="79"/>
                  <a:pt x="7914" y="240"/>
                </a:cubicBezTo>
                <a:cubicBezTo>
                  <a:pt x="7065" y="648"/>
                  <a:pt x="6470" y="1574"/>
                  <a:pt x="6459" y="2521"/>
                </a:cubicBezTo>
                <a:cubicBezTo>
                  <a:pt x="6128" y="1805"/>
                  <a:pt x="5511" y="1199"/>
                  <a:pt x="4751" y="1000"/>
                </a:cubicBezTo>
                <a:cubicBezTo>
                  <a:pt x="4575" y="952"/>
                  <a:pt x="4392" y="928"/>
                  <a:pt x="4210" y="928"/>
                </a:cubicBezTo>
                <a:cubicBezTo>
                  <a:pt x="3604" y="928"/>
                  <a:pt x="2999" y="1190"/>
                  <a:pt x="2635" y="1672"/>
                </a:cubicBezTo>
                <a:cubicBezTo>
                  <a:pt x="2062" y="2433"/>
                  <a:pt x="2283" y="3568"/>
                  <a:pt x="3010" y="4141"/>
                </a:cubicBezTo>
                <a:cubicBezTo>
                  <a:pt x="2801" y="3978"/>
                  <a:pt x="2571" y="3907"/>
                  <a:pt x="2335" y="3907"/>
                </a:cubicBezTo>
                <a:cubicBezTo>
                  <a:pt x="1309" y="3907"/>
                  <a:pt x="159" y="5234"/>
                  <a:pt x="78" y="6103"/>
                </a:cubicBezTo>
                <a:cubicBezTo>
                  <a:pt x="1" y="6984"/>
                  <a:pt x="398" y="7921"/>
                  <a:pt x="1136" y="8417"/>
                </a:cubicBezTo>
                <a:cubicBezTo>
                  <a:pt x="1566" y="8702"/>
                  <a:pt x="2077" y="8837"/>
                  <a:pt x="2594" y="8837"/>
                </a:cubicBezTo>
                <a:cubicBezTo>
                  <a:pt x="3256" y="8837"/>
                  <a:pt x="3927" y="8616"/>
                  <a:pt x="4453" y="8208"/>
                </a:cubicBezTo>
                <a:cubicBezTo>
                  <a:pt x="5048" y="9012"/>
                  <a:pt x="6250" y="9541"/>
                  <a:pt x="7230" y="9563"/>
                </a:cubicBezTo>
                <a:cubicBezTo>
                  <a:pt x="7259" y="9563"/>
                  <a:pt x="7288" y="9564"/>
                  <a:pt x="7318" y="9564"/>
                </a:cubicBezTo>
                <a:cubicBezTo>
                  <a:pt x="8529" y="9564"/>
                  <a:pt x="10073" y="9114"/>
                  <a:pt x="10482" y="7877"/>
                </a:cubicBezTo>
                <a:cubicBezTo>
                  <a:pt x="10482" y="7888"/>
                  <a:pt x="11033" y="8307"/>
                  <a:pt x="11121" y="8351"/>
                </a:cubicBezTo>
                <a:cubicBezTo>
                  <a:pt x="11264" y="8429"/>
                  <a:pt x="11446" y="8453"/>
                  <a:pt x="11628" y="8453"/>
                </a:cubicBezTo>
                <a:cubicBezTo>
                  <a:pt x="11753" y="8453"/>
                  <a:pt x="11879" y="8442"/>
                  <a:pt x="11991" y="8428"/>
                </a:cubicBezTo>
                <a:cubicBezTo>
                  <a:pt x="12598" y="8351"/>
                  <a:pt x="13171" y="8020"/>
                  <a:pt x="13545" y="7547"/>
                </a:cubicBezTo>
                <a:cubicBezTo>
                  <a:pt x="14141" y="6786"/>
                  <a:pt x="14251" y="5717"/>
                  <a:pt x="13920" y="4814"/>
                </a:cubicBezTo>
                <a:cubicBezTo>
                  <a:pt x="13700" y="4218"/>
                  <a:pt x="13292" y="3689"/>
                  <a:pt x="12730" y="3369"/>
                </a:cubicBezTo>
                <a:cubicBezTo>
                  <a:pt x="12404" y="3192"/>
                  <a:pt x="12043" y="3067"/>
                  <a:pt x="11678" y="3067"/>
                </a:cubicBezTo>
                <a:cubicBezTo>
                  <a:pt x="11635" y="3067"/>
                  <a:pt x="11593" y="3069"/>
                  <a:pt x="11550" y="3072"/>
                </a:cubicBezTo>
                <a:cubicBezTo>
                  <a:pt x="11638" y="2113"/>
                  <a:pt x="11396" y="1165"/>
                  <a:pt x="10614" y="538"/>
                </a:cubicBezTo>
                <a:cubicBezTo>
                  <a:pt x="10161" y="184"/>
                  <a:pt x="9582" y="0"/>
                  <a:pt x="900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05;p45">
            <a:extLst>
              <a:ext uri="{FF2B5EF4-FFF2-40B4-BE49-F238E27FC236}">
                <a16:creationId xmlns:a16="http://schemas.microsoft.com/office/drawing/2014/main" id="{85D5FE05-9F0E-446D-B1B3-155A4E38276C}"/>
              </a:ext>
            </a:extLst>
          </p:cNvPr>
          <p:cNvSpPr/>
          <p:nvPr/>
        </p:nvSpPr>
        <p:spPr>
          <a:xfrm>
            <a:off x="329017" y="5294720"/>
            <a:ext cx="2419599" cy="1248580"/>
          </a:xfrm>
          <a:custGeom>
            <a:avLst/>
            <a:gdLst/>
            <a:ahLst/>
            <a:cxnLst/>
            <a:rect l="l" t="t" r="r" b="b"/>
            <a:pathLst>
              <a:path w="12532" h="8102" extrusionOk="0">
                <a:moveTo>
                  <a:pt x="6714" y="1"/>
                </a:moveTo>
                <a:cubicBezTo>
                  <a:pt x="6632" y="1"/>
                  <a:pt x="6551" y="8"/>
                  <a:pt x="6470" y="23"/>
                </a:cubicBezTo>
                <a:cubicBezTo>
                  <a:pt x="6084" y="89"/>
                  <a:pt x="5742" y="309"/>
                  <a:pt x="5478" y="596"/>
                </a:cubicBezTo>
                <a:cubicBezTo>
                  <a:pt x="5224" y="872"/>
                  <a:pt x="5037" y="1235"/>
                  <a:pt x="5081" y="1599"/>
                </a:cubicBezTo>
                <a:cubicBezTo>
                  <a:pt x="4893" y="1092"/>
                  <a:pt x="4420" y="475"/>
                  <a:pt x="3847" y="375"/>
                </a:cubicBezTo>
                <a:cubicBezTo>
                  <a:pt x="3739" y="356"/>
                  <a:pt x="3630" y="347"/>
                  <a:pt x="3520" y="347"/>
                </a:cubicBezTo>
                <a:cubicBezTo>
                  <a:pt x="2870" y="347"/>
                  <a:pt x="2214" y="672"/>
                  <a:pt x="1808" y="1191"/>
                </a:cubicBezTo>
                <a:cubicBezTo>
                  <a:pt x="1323" y="1786"/>
                  <a:pt x="1168" y="2623"/>
                  <a:pt x="1345" y="3373"/>
                </a:cubicBezTo>
                <a:cubicBezTo>
                  <a:pt x="739" y="3571"/>
                  <a:pt x="243" y="4090"/>
                  <a:pt x="78" y="4707"/>
                </a:cubicBezTo>
                <a:cubicBezTo>
                  <a:pt x="22" y="4894"/>
                  <a:pt x="0" y="5081"/>
                  <a:pt x="12" y="5268"/>
                </a:cubicBezTo>
                <a:cubicBezTo>
                  <a:pt x="56" y="6029"/>
                  <a:pt x="551" y="6734"/>
                  <a:pt x="1180" y="7153"/>
                </a:cubicBezTo>
                <a:cubicBezTo>
                  <a:pt x="1534" y="7390"/>
                  <a:pt x="1953" y="7502"/>
                  <a:pt x="2378" y="7502"/>
                </a:cubicBezTo>
                <a:cubicBezTo>
                  <a:pt x="2920" y="7502"/>
                  <a:pt x="3469" y="7321"/>
                  <a:pt x="3902" y="6987"/>
                </a:cubicBezTo>
                <a:cubicBezTo>
                  <a:pt x="4386" y="7649"/>
                  <a:pt x="5378" y="8079"/>
                  <a:pt x="6183" y="8101"/>
                </a:cubicBezTo>
                <a:cubicBezTo>
                  <a:pt x="6198" y="8101"/>
                  <a:pt x="6212" y="8101"/>
                  <a:pt x="6226" y="8101"/>
                </a:cubicBezTo>
                <a:cubicBezTo>
                  <a:pt x="7234" y="8101"/>
                  <a:pt x="8524" y="7734"/>
                  <a:pt x="8861" y="6712"/>
                </a:cubicBezTo>
                <a:cubicBezTo>
                  <a:pt x="8861" y="6723"/>
                  <a:pt x="9313" y="7065"/>
                  <a:pt x="9379" y="7098"/>
                </a:cubicBezTo>
                <a:cubicBezTo>
                  <a:pt x="9505" y="7164"/>
                  <a:pt x="9660" y="7187"/>
                  <a:pt x="9811" y="7187"/>
                </a:cubicBezTo>
                <a:cubicBezTo>
                  <a:pt x="9910" y="7187"/>
                  <a:pt x="10008" y="7177"/>
                  <a:pt x="10095" y="7164"/>
                </a:cubicBezTo>
                <a:cubicBezTo>
                  <a:pt x="10591" y="7098"/>
                  <a:pt x="11065" y="6833"/>
                  <a:pt x="11385" y="6436"/>
                </a:cubicBezTo>
                <a:cubicBezTo>
                  <a:pt x="11561" y="6205"/>
                  <a:pt x="11704" y="5919"/>
                  <a:pt x="11782" y="5632"/>
                </a:cubicBezTo>
                <a:cubicBezTo>
                  <a:pt x="11848" y="5368"/>
                  <a:pt x="11693" y="5158"/>
                  <a:pt x="11804" y="4905"/>
                </a:cubicBezTo>
                <a:cubicBezTo>
                  <a:pt x="11880" y="4761"/>
                  <a:pt x="12002" y="4629"/>
                  <a:pt x="12101" y="4497"/>
                </a:cubicBezTo>
                <a:cubicBezTo>
                  <a:pt x="12365" y="4178"/>
                  <a:pt x="12531" y="3769"/>
                  <a:pt x="12509" y="3351"/>
                </a:cubicBezTo>
                <a:cubicBezTo>
                  <a:pt x="12498" y="2932"/>
                  <a:pt x="12289" y="2525"/>
                  <a:pt x="11924" y="2315"/>
                </a:cubicBezTo>
                <a:cubicBezTo>
                  <a:pt x="11769" y="2225"/>
                  <a:pt x="11589" y="2180"/>
                  <a:pt x="11411" y="2180"/>
                </a:cubicBezTo>
                <a:cubicBezTo>
                  <a:pt x="11173" y="2180"/>
                  <a:pt x="10938" y="2261"/>
                  <a:pt x="10768" y="2425"/>
                </a:cubicBezTo>
                <a:cubicBezTo>
                  <a:pt x="10856" y="2150"/>
                  <a:pt x="10922" y="1863"/>
                  <a:pt x="10911" y="1565"/>
                </a:cubicBezTo>
                <a:cubicBezTo>
                  <a:pt x="10900" y="1279"/>
                  <a:pt x="10790" y="982"/>
                  <a:pt x="10569" y="794"/>
                </a:cubicBezTo>
                <a:cubicBezTo>
                  <a:pt x="10402" y="650"/>
                  <a:pt x="10187" y="584"/>
                  <a:pt x="9967" y="584"/>
                </a:cubicBezTo>
                <a:cubicBezTo>
                  <a:pt x="9767" y="584"/>
                  <a:pt x="9564" y="639"/>
                  <a:pt x="9390" y="739"/>
                </a:cubicBezTo>
                <a:cubicBezTo>
                  <a:pt x="9027" y="948"/>
                  <a:pt x="8773" y="1312"/>
                  <a:pt x="8596" y="1687"/>
                </a:cubicBezTo>
                <a:cubicBezTo>
                  <a:pt x="8453" y="1213"/>
                  <a:pt x="8211" y="761"/>
                  <a:pt x="7836" y="441"/>
                </a:cubicBezTo>
                <a:cubicBezTo>
                  <a:pt x="7524" y="175"/>
                  <a:pt x="7120" y="1"/>
                  <a:pt x="67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58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lIns="49941" tIns="24970" rIns="49941" bIns="24970" rtlCol="0">
            <a:noAutofit/>
          </a:bodyPr>
          <a:lstStyle/>
          <a:p>
            <a:pPr lvl="0"/>
            <a:endParaRPr noProof="0">
              <a:sym typeface="Arial" pitchFamily="34" charset="0"/>
            </a:endParaRPr>
          </a:p>
        </p:txBody>
      </p:sp>
      <p:sp>
        <p:nvSpPr>
          <p:cNvPr id="3" name="Shape 112">
            <a:extLst>
              <a:ext uri="{FF2B5EF4-FFF2-40B4-BE49-F238E27FC236}">
                <a16:creationId xmlns:a16="http://schemas.microsoft.com/office/drawing/2014/main" id="{D62DFC62-8111-4F3A-B222-EAA60377DE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 vert="horz" wrap="square" lIns="71031" tIns="35515" rIns="71031" bIns="355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>
              <a:defRPr/>
            </a:pPr>
            <a:fld id="{68A0F30C-7900-478B-971D-76F2984B2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990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DF84-F11D-4B4B-B02A-A2047B80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A9C25-5A9D-4921-A03D-FCD9016B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65A1-4C09-4000-AAC2-E6A71C41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5AE4-7DA4-458F-8D21-9F1271DB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874A1-2B7B-43B6-90A8-BE1A0BB9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17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3389E6C-F97D-44DE-8E7C-9D57F8ED63D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25607" y="592617"/>
            <a:ext cx="10540787" cy="76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3B96C3D2-1388-4C74-B918-4E4569BEE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25607" y="1914764"/>
            <a:ext cx="10540787" cy="417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en-US">
              <a:sym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A73C41F-1864-4CF0-8237-BC669DA47582}"/>
              </a:ext>
            </a:extLst>
          </p:cNvPr>
          <p:cNvSpPr/>
          <p:nvPr userDrawn="1"/>
        </p:nvSpPr>
        <p:spPr>
          <a:xfrm>
            <a:off x="4723310" y="6401954"/>
            <a:ext cx="3278007" cy="49592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x-none" sz="2317" ker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sym typeface="Arial"/>
              </a:rPr>
              <a:t>GVTH: LÊ VĂN DIÊN</a:t>
            </a:r>
          </a:p>
        </p:txBody>
      </p:sp>
    </p:spTree>
    <p:extLst>
      <p:ext uri="{BB962C8B-B14F-4D97-AF65-F5344CB8AC3E}">
        <p14:creationId xmlns:p14="http://schemas.microsoft.com/office/powerpoint/2010/main" val="1214405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9" r:id="rId5"/>
    <p:sldLayoutId id="2147483670" r:id="rId6"/>
    <p:sldLayoutId id="2147483671" r:id="rId7"/>
    <p:sldLayoutId id="2147483672" r:id="rId8"/>
    <p:sldLayoutId id="214748375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41381" indent="-44138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956325" lvl="1" indent="-367817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471270" lvl="2" indent="-29425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2059777" lvl="3" indent="-29425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648285" lvl="4" indent="-29425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326175-2A41-4624-864C-28771B04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3897A-83FF-4B69-A506-DAA0012C0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EB127-7E80-4F36-B6E6-C32A34377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EF2E-7E1D-4351-BB67-ED4A9DE5CCEA}" type="datetimeFigureOut">
              <a:rPr lang="vi-VN" smtClean="0"/>
              <a:t>02/03/2025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C5317-80F1-4082-8550-7AD0313B0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B566F-78D8-4198-8860-02670505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80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gif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4.mp3"/><Relationship Id="rId7" Type="http://schemas.openxmlformats.org/officeDocument/2006/relationships/image" Target="../media/image4.png"/><Relationship Id="rId12" Type="http://schemas.openxmlformats.org/officeDocument/2006/relationships/image" Target="../media/image24.png"/><Relationship Id="rId2" Type="http://schemas.microsoft.com/office/2007/relationships/media" Target="../media/media4.mp3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1.png"/><Relationship Id="rId3" Type="http://schemas.openxmlformats.org/officeDocument/2006/relationships/audio" Target="../media/media5.mp3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11" Type="http://schemas.openxmlformats.org/officeDocument/2006/relationships/image" Target="../media/image6.png"/><Relationship Id="rId5" Type="http://schemas.openxmlformats.org/officeDocument/2006/relationships/image" Target="../media/image29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">
            <a:extLst>
              <a:ext uri="{FF2B5EF4-FFF2-40B4-BE49-F238E27FC236}">
                <a16:creationId xmlns:a16="http://schemas.microsoft.com/office/drawing/2014/main" id="{FB9AD962-D0A9-46E3-B8BA-8D21DF014E5D}"/>
              </a:ext>
            </a:extLst>
          </p:cNvPr>
          <p:cNvSpPr/>
          <p:nvPr/>
        </p:nvSpPr>
        <p:spPr>
          <a:xfrm flipH="1">
            <a:off x="10008066" y="3352839"/>
            <a:ext cx="2103600" cy="2655774"/>
          </a:xfrm>
          <a:custGeom>
            <a:avLst/>
            <a:gdLst/>
            <a:ahLst/>
            <a:cxnLst/>
            <a:rect l="l" t="t" r="r" b="b"/>
            <a:pathLst>
              <a:path w="2890647" h="4114800">
                <a:moveTo>
                  <a:pt x="0" y="0"/>
                </a:moveTo>
                <a:lnTo>
                  <a:pt x="2890647" y="0"/>
                </a:lnTo>
                <a:lnTo>
                  <a:pt x="28906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pic>
        <p:nvPicPr>
          <p:cNvPr id="5" name="图片 12" descr="资源 9@4x3">
            <a:extLst>
              <a:ext uri="{FF2B5EF4-FFF2-40B4-BE49-F238E27FC236}">
                <a16:creationId xmlns:a16="http://schemas.microsoft.com/office/drawing/2014/main" id="{07B1771E-4225-4383-8299-22B6F7CA2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6" name="图片 2" descr="资源 8@4x3">
            <a:extLst>
              <a:ext uri="{FF2B5EF4-FFF2-40B4-BE49-F238E27FC236}">
                <a16:creationId xmlns:a16="http://schemas.microsoft.com/office/drawing/2014/main" id="{672EFFF8-B624-466E-9C9E-C3DAB2605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887" y="1309674"/>
            <a:ext cx="536734" cy="539115"/>
          </a:xfrm>
          <a:prstGeom prst="rect">
            <a:avLst/>
          </a:prstGeom>
        </p:spPr>
      </p:pic>
      <p:pic>
        <p:nvPicPr>
          <p:cNvPr id="7" name="图片 3" descr="资源 6@4x3">
            <a:extLst>
              <a:ext uri="{FF2B5EF4-FFF2-40B4-BE49-F238E27FC236}">
                <a16:creationId xmlns:a16="http://schemas.microsoft.com/office/drawing/2014/main" id="{8EC95B17-C519-4995-B587-0E81FAE8B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84" y="1579233"/>
            <a:ext cx="727234" cy="675799"/>
          </a:xfrm>
          <a:prstGeom prst="rect">
            <a:avLst/>
          </a:prstGeom>
        </p:spPr>
      </p:pic>
      <p:pic>
        <p:nvPicPr>
          <p:cNvPr id="8" name="图片 8" descr="资源 7@4x3">
            <a:extLst>
              <a:ext uri="{FF2B5EF4-FFF2-40B4-BE49-F238E27FC236}">
                <a16:creationId xmlns:a16="http://schemas.microsoft.com/office/drawing/2014/main" id="{7A5A3FD5-29F5-43D9-A885-117A20A193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0" y="985109"/>
            <a:ext cx="685800" cy="649129"/>
          </a:xfrm>
          <a:prstGeom prst="rect">
            <a:avLst/>
          </a:prstGeom>
        </p:spPr>
      </p:pic>
      <p:pic>
        <p:nvPicPr>
          <p:cNvPr id="9" name="图片 12" descr="资源 9@4x3">
            <a:extLst>
              <a:ext uri="{FF2B5EF4-FFF2-40B4-BE49-F238E27FC236}">
                <a16:creationId xmlns:a16="http://schemas.microsoft.com/office/drawing/2014/main" id="{0AE09F4F-FBF8-4278-BE66-4BB18BF6D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BC84F2-6194-43BF-BBAA-67E6C7CAC08D}"/>
              </a:ext>
            </a:extLst>
          </p:cNvPr>
          <p:cNvSpPr/>
          <p:nvPr/>
        </p:nvSpPr>
        <p:spPr>
          <a:xfrm>
            <a:off x="4698886" y="874292"/>
            <a:ext cx="1397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24</a:t>
            </a:r>
            <a:endParaRPr kumimoji="0" lang="en-US" sz="32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05A16-3361-461B-9B14-7F8522E6F29F}"/>
              </a:ext>
            </a:extLst>
          </p:cNvPr>
          <p:cNvSpPr/>
          <p:nvPr/>
        </p:nvSpPr>
        <p:spPr>
          <a:xfrm>
            <a:off x="325696" y="297732"/>
            <a:ext cx="7006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 đề: Ước mơ tuổi thơ</a:t>
            </a:r>
            <a:endParaRPr kumimoji="0" lang="en-US" sz="3200" b="1" i="0" u="none" strike="noStrike" kern="1200" cap="none" spc="0" normalizeH="0" baseline="0" noProof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39AEAB-69CC-4FDC-9CE0-C59618E4762A}"/>
              </a:ext>
            </a:extLst>
          </p:cNvPr>
          <p:cNvSpPr txBox="1"/>
          <p:nvPr/>
        </p:nvSpPr>
        <p:spPr>
          <a:xfrm>
            <a:off x="2334798" y="1390613"/>
            <a:ext cx="9577569" cy="108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Ôn bài hát: Tuổi hồng ơi </a:t>
            </a:r>
            <a:endParaRPr lang="vi-VN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Nhạc cụ: Nhạc cụ thể hiện tiết tấu và nhạc cụ thể hiện giai điệu 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11113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B62A1C78-134F-4B8D-8874-140F35BB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2" y="1371582"/>
            <a:ext cx="10955708" cy="277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88620D5-9F63-412A-9933-49931BE8D7CC}"/>
              </a:ext>
            </a:extLst>
          </p:cNvPr>
          <p:cNvSpPr txBox="1"/>
          <p:nvPr/>
        </p:nvSpPr>
        <p:spPr>
          <a:xfrm>
            <a:off x="1714955" y="2364120"/>
            <a:ext cx="10479089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17701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1802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Bình   minh         lên,                  líu             lo        trên     cành     cây        cao,                 gió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41297A-EB8F-4DDB-B207-BA2B8C0113D4}"/>
              </a:ext>
            </a:extLst>
          </p:cNvPr>
          <p:cNvSpPr txBox="1"/>
          <p:nvPr/>
        </p:nvSpPr>
        <p:spPr>
          <a:xfrm>
            <a:off x="1059679" y="3788079"/>
            <a:ext cx="11132321" cy="36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7701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1802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xôn     xao      đưa      lời           ca,                   ánh       dương chan       hòa     em        tới         trường. </a:t>
            </a:r>
          </a:p>
        </p:txBody>
      </p:sp>
      <p:sp>
        <p:nvSpPr>
          <p:cNvPr id="3" name="Freeform 3"/>
          <p:cNvSpPr/>
          <p:nvPr/>
        </p:nvSpPr>
        <p:spPr>
          <a:xfrm>
            <a:off x="10920027" y="-38109"/>
            <a:ext cx="3428198" cy="6756400"/>
          </a:xfrm>
          <a:custGeom>
            <a:avLst/>
            <a:gdLst/>
            <a:ahLst/>
            <a:cxnLst/>
            <a:rect l="l" t="t" r="r" b="b"/>
            <a:pathLst>
              <a:path w="3981029" h="4114800">
                <a:moveTo>
                  <a:pt x="0" y="0"/>
                </a:moveTo>
                <a:lnTo>
                  <a:pt x="3981029" y="0"/>
                </a:lnTo>
                <a:lnTo>
                  <a:pt x="39810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606832" y="4965691"/>
            <a:ext cx="1371600" cy="1752600"/>
          </a:xfrm>
          <a:custGeom>
            <a:avLst/>
            <a:gdLst/>
            <a:ahLst/>
            <a:cxnLst/>
            <a:rect l="l" t="t" r="r" b="b"/>
            <a:pathLst>
              <a:path w="2765943" h="4114800">
                <a:moveTo>
                  <a:pt x="0" y="0"/>
                </a:moveTo>
                <a:lnTo>
                  <a:pt x="2765943" y="0"/>
                </a:lnTo>
                <a:lnTo>
                  <a:pt x="27659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B847881-5D96-AFC5-22C1-7A0058EC6A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03200" y="6235368"/>
            <a:ext cx="6553200" cy="62263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5C18B17-BBAB-3627-A773-C3AE9946F0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97601" y="6235369"/>
            <a:ext cx="5994400" cy="622631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E5E233B-BF69-7850-2C09-8E6B2699BA2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03200" y="279400"/>
            <a:ext cx="1718782" cy="1177365"/>
          </a:xfrm>
          <a:prstGeom prst="rect">
            <a:avLst/>
          </a:prstGeom>
        </p:spPr>
      </p:pic>
      <p:sp>
        <p:nvSpPr>
          <p:cNvPr id="12" name="Freeform 3">
            <a:extLst>
              <a:ext uri="{FF2B5EF4-FFF2-40B4-BE49-F238E27FC236}">
                <a16:creationId xmlns:a16="http://schemas.microsoft.com/office/drawing/2014/main" id="{98855210-7DB1-306D-4A9B-85915CED9C77}"/>
              </a:ext>
            </a:extLst>
          </p:cNvPr>
          <p:cNvSpPr/>
          <p:nvPr/>
        </p:nvSpPr>
        <p:spPr>
          <a:xfrm>
            <a:off x="1486921" y="6578599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0248B900-F1FE-EDAA-3B63-392CE27E5864}"/>
              </a:ext>
            </a:extLst>
          </p:cNvPr>
          <p:cNvSpPr/>
          <p:nvPr/>
        </p:nvSpPr>
        <p:spPr>
          <a:xfrm>
            <a:off x="3075443" y="6578597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196D8863-43D1-2467-4F9D-3E09B9CDEC86}"/>
              </a:ext>
            </a:extLst>
          </p:cNvPr>
          <p:cNvSpPr/>
          <p:nvPr/>
        </p:nvSpPr>
        <p:spPr>
          <a:xfrm>
            <a:off x="4663964" y="6578596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1C7D482F-41E6-6FC2-39B0-CC2DF3027A9B}"/>
              </a:ext>
            </a:extLst>
          </p:cNvPr>
          <p:cNvSpPr/>
          <p:nvPr/>
        </p:nvSpPr>
        <p:spPr>
          <a:xfrm>
            <a:off x="6252485" y="6578595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61DC1EE8-BE06-2BBA-F989-CD7E3741B0B1}"/>
              </a:ext>
            </a:extLst>
          </p:cNvPr>
          <p:cNvSpPr/>
          <p:nvPr/>
        </p:nvSpPr>
        <p:spPr>
          <a:xfrm>
            <a:off x="7841007" y="6578593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06A65EAE-0BDC-98F6-4100-EBF65716F5B6}"/>
              </a:ext>
            </a:extLst>
          </p:cNvPr>
          <p:cNvSpPr/>
          <p:nvPr/>
        </p:nvSpPr>
        <p:spPr>
          <a:xfrm>
            <a:off x="9429528" y="6578592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5C952151-9AFE-DB9F-937F-3D453631B174}"/>
              </a:ext>
            </a:extLst>
          </p:cNvPr>
          <p:cNvSpPr/>
          <p:nvPr/>
        </p:nvSpPr>
        <p:spPr>
          <a:xfrm>
            <a:off x="11018049" y="6578591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04CD9E43-D91E-9906-9119-E5BFBCB1C54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flipH="1">
            <a:off x="10256935" y="889000"/>
            <a:ext cx="2975423" cy="2381171"/>
          </a:xfrm>
          <a:prstGeom prst="rect">
            <a:avLst/>
          </a:prstGeom>
        </p:spPr>
      </p:pic>
      <p:sp>
        <p:nvSpPr>
          <p:cNvPr id="21" name="Freeform 7">
            <a:extLst>
              <a:ext uri="{FF2B5EF4-FFF2-40B4-BE49-F238E27FC236}">
                <a16:creationId xmlns:a16="http://schemas.microsoft.com/office/drawing/2014/main" id="{47ED1E08-7805-627A-D89D-8CAFECE24A09}"/>
              </a:ext>
            </a:extLst>
          </p:cNvPr>
          <p:cNvSpPr/>
          <p:nvPr/>
        </p:nvSpPr>
        <p:spPr>
          <a:xfrm>
            <a:off x="0" y="5475069"/>
            <a:ext cx="967066" cy="1177365"/>
          </a:xfrm>
          <a:custGeom>
            <a:avLst/>
            <a:gdLst/>
            <a:ahLst/>
            <a:cxnLst/>
            <a:rect l="l" t="t" r="r" b="b"/>
            <a:pathLst>
              <a:path w="3138071" h="3550858">
                <a:moveTo>
                  <a:pt x="0" y="0"/>
                </a:moveTo>
                <a:lnTo>
                  <a:pt x="3138071" y="0"/>
                </a:lnTo>
                <a:lnTo>
                  <a:pt x="3138071" y="3550858"/>
                </a:lnTo>
                <a:lnTo>
                  <a:pt x="0" y="35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-101600" y="6578600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Picture 225">
            <a:extLst>
              <a:ext uri="{FF2B5EF4-FFF2-40B4-BE49-F238E27FC236}">
                <a16:creationId xmlns:a16="http://schemas.microsoft.com/office/drawing/2014/main" id="{8A8963C5-5B75-4304-8C88-2709C64DCA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20" y="2783678"/>
            <a:ext cx="608359" cy="419827"/>
          </a:xfrm>
          <a:prstGeom prst="rect">
            <a:avLst/>
          </a:prstGeom>
        </p:spPr>
      </p:pic>
      <p:pic>
        <p:nvPicPr>
          <p:cNvPr id="24" name="Picture 225">
            <a:extLst>
              <a:ext uri="{FF2B5EF4-FFF2-40B4-BE49-F238E27FC236}">
                <a16:creationId xmlns:a16="http://schemas.microsoft.com/office/drawing/2014/main" id="{063403CB-1063-4AE2-8C11-E9E822C6A38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4" y="2699237"/>
            <a:ext cx="608359" cy="419827"/>
          </a:xfrm>
          <a:prstGeom prst="rect">
            <a:avLst/>
          </a:prstGeom>
        </p:spPr>
      </p:pic>
      <p:pic>
        <p:nvPicPr>
          <p:cNvPr id="25" name="Picture 225">
            <a:extLst>
              <a:ext uri="{FF2B5EF4-FFF2-40B4-BE49-F238E27FC236}">
                <a16:creationId xmlns:a16="http://schemas.microsoft.com/office/drawing/2014/main" id="{09500D6E-24BE-47DE-8C51-E542A197B5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43" y="2699237"/>
            <a:ext cx="608359" cy="419827"/>
          </a:xfrm>
          <a:prstGeom prst="rect">
            <a:avLst/>
          </a:prstGeom>
        </p:spPr>
      </p:pic>
      <p:pic>
        <p:nvPicPr>
          <p:cNvPr id="26" name="Picture 225">
            <a:extLst>
              <a:ext uri="{FF2B5EF4-FFF2-40B4-BE49-F238E27FC236}">
                <a16:creationId xmlns:a16="http://schemas.microsoft.com/office/drawing/2014/main" id="{63DF9FA0-D954-45E8-B9AE-D90D435A09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79" y="4205624"/>
            <a:ext cx="608359" cy="419827"/>
          </a:xfrm>
          <a:prstGeom prst="rect">
            <a:avLst/>
          </a:prstGeom>
        </p:spPr>
      </p:pic>
      <p:pic>
        <p:nvPicPr>
          <p:cNvPr id="27" name="Picture 225">
            <a:extLst>
              <a:ext uri="{FF2B5EF4-FFF2-40B4-BE49-F238E27FC236}">
                <a16:creationId xmlns:a16="http://schemas.microsoft.com/office/drawing/2014/main" id="{5A18E3F0-D26C-4ABE-B98C-F8B7DD32F94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58" y="4276184"/>
            <a:ext cx="608359" cy="419827"/>
          </a:xfrm>
          <a:prstGeom prst="rect">
            <a:avLst/>
          </a:prstGeom>
        </p:spPr>
      </p:pic>
      <p:pic>
        <p:nvPicPr>
          <p:cNvPr id="28" name="Picture 225">
            <a:extLst>
              <a:ext uri="{FF2B5EF4-FFF2-40B4-BE49-F238E27FC236}">
                <a16:creationId xmlns:a16="http://schemas.microsoft.com/office/drawing/2014/main" id="{2185DB1A-E49B-474F-8D41-FD8CBE5A30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27670"/>
            <a:ext cx="608359" cy="419827"/>
          </a:xfrm>
          <a:prstGeom prst="rect">
            <a:avLst/>
          </a:prstGeom>
        </p:spPr>
      </p:pic>
      <p:pic>
        <p:nvPicPr>
          <p:cNvPr id="29" name="Picture 225">
            <a:extLst>
              <a:ext uri="{FF2B5EF4-FFF2-40B4-BE49-F238E27FC236}">
                <a16:creationId xmlns:a16="http://schemas.microsoft.com/office/drawing/2014/main" id="{6B2FB82F-943F-40E5-BF9D-964F4EE0FE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69" y="4240950"/>
            <a:ext cx="608359" cy="419827"/>
          </a:xfrm>
          <a:prstGeom prst="rect">
            <a:avLst/>
          </a:prstGeom>
        </p:spPr>
      </p:pic>
      <p:sp>
        <p:nvSpPr>
          <p:cNvPr id="31" name="Hình chữ nhật 4">
            <a:extLst>
              <a:ext uri="{FF2B5EF4-FFF2-40B4-BE49-F238E27FC236}">
                <a16:creationId xmlns:a16="http://schemas.microsoft.com/office/drawing/2014/main" id="{23F8EE95-943B-4545-B74A-71AEF558B027}"/>
              </a:ext>
            </a:extLst>
          </p:cNvPr>
          <p:cNvSpPr/>
          <p:nvPr/>
        </p:nvSpPr>
        <p:spPr>
          <a:xfrm>
            <a:off x="1961046" y="566299"/>
            <a:ext cx="8335599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630">
              <a:defRPr/>
            </a:pPr>
            <a:r>
              <a:rPr lang="vi-VN" sz="3600" b="1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HÁT KẾT HỢP GÕ ĐỆM THEO NHỊP</a:t>
            </a:r>
          </a:p>
        </p:txBody>
      </p:sp>
    </p:spTree>
    <p:extLst>
      <p:ext uri="{BB962C8B-B14F-4D97-AF65-F5344CB8AC3E}">
        <p14:creationId xmlns:p14="http://schemas.microsoft.com/office/powerpoint/2010/main" val="116556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B62A1C78-134F-4B8D-8874-140F35BB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2" y="1371582"/>
            <a:ext cx="10955708" cy="277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88620D5-9F63-412A-9933-49931BE8D7CC}"/>
              </a:ext>
            </a:extLst>
          </p:cNvPr>
          <p:cNvSpPr txBox="1"/>
          <p:nvPr/>
        </p:nvSpPr>
        <p:spPr>
          <a:xfrm>
            <a:off x="1714955" y="2364120"/>
            <a:ext cx="10479089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Bình   minh         lên,                  líu             lo        trên     cành     cây        cao,                 gió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41297A-EB8F-4DDB-B207-BA2B8C0113D4}"/>
              </a:ext>
            </a:extLst>
          </p:cNvPr>
          <p:cNvSpPr txBox="1"/>
          <p:nvPr/>
        </p:nvSpPr>
        <p:spPr>
          <a:xfrm>
            <a:off x="1059679" y="3788079"/>
            <a:ext cx="11132321" cy="36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xôn     xao      đưa      lời           ca,                   ánh       dương chan       hòa     em         tới         trường. </a:t>
            </a:r>
          </a:p>
        </p:txBody>
      </p:sp>
      <p:sp>
        <p:nvSpPr>
          <p:cNvPr id="3" name="Freeform 3"/>
          <p:cNvSpPr/>
          <p:nvPr/>
        </p:nvSpPr>
        <p:spPr>
          <a:xfrm>
            <a:off x="10920027" y="-38109"/>
            <a:ext cx="3428198" cy="6756400"/>
          </a:xfrm>
          <a:custGeom>
            <a:avLst/>
            <a:gdLst/>
            <a:ahLst/>
            <a:cxnLst/>
            <a:rect l="l" t="t" r="r" b="b"/>
            <a:pathLst>
              <a:path w="3981029" h="4114800">
                <a:moveTo>
                  <a:pt x="0" y="0"/>
                </a:moveTo>
                <a:lnTo>
                  <a:pt x="3981029" y="0"/>
                </a:lnTo>
                <a:lnTo>
                  <a:pt x="39810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606832" y="4965691"/>
            <a:ext cx="1371600" cy="1752600"/>
          </a:xfrm>
          <a:custGeom>
            <a:avLst/>
            <a:gdLst/>
            <a:ahLst/>
            <a:cxnLst/>
            <a:rect l="l" t="t" r="r" b="b"/>
            <a:pathLst>
              <a:path w="2765943" h="4114800">
                <a:moveTo>
                  <a:pt x="0" y="0"/>
                </a:moveTo>
                <a:lnTo>
                  <a:pt x="2765943" y="0"/>
                </a:lnTo>
                <a:lnTo>
                  <a:pt x="27659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B847881-5D96-AFC5-22C1-7A0058EC6A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03200" y="6235368"/>
            <a:ext cx="6553200" cy="62263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5C18B17-BBAB-3627-A773-C3AE9946F0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97601" y="6235369"/>
            <a:ext cx="5994400" cy="622631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E5E233B-BF69-7850-2C09-8E6B2699BA2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03200" y="279400"/>
            <a:ext cx="1718782" cy="1177365"/>
          </a:xfrm>
          <a:prstGeom prst="rect">
            <a:avLst/>
          </a:prstGeom>
        </p:spPr>
      </p:pic>
      <p:sp>
        <p:nvSpPr>
          <p:cNvPr id="12" name="Freeform 3">
            <a:extLst>
              <a:ext uri="{FF2B5EF4-FFF2-40B4-BE49-F238E27FC236}">
                <a16:creationId xmlns:a16="http://schemas.microsoft.com/office/drawing/2014/main" id="{98855210-7DB1-306D-4A9B-85915CED9C77}"/>
              </a:ext>
            </a:extLst>
          </p:cNvPr>
          <p:cNvSpPr/>
          <p:nvPr/>
        </p:nvSpPr>
        <p:spPr>
          <a:xfrm>
            <a:off x="1486921" y="6578599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0248B900-F1FE-EDAA-3B63-392CE27E5864}"/>
              </a:ext>
            </a:extLst>
          </p:cNvPr>
          <p:cNvSpPr/>
          <p:nvPr/>
        </p:nvSpPr>
        <p:spPr>
          <a:xfrm>
            <a:off x="3075443" y="6578597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196D8863-43D1-2467-4F9D-3E09B9CDEC86}"/>
              </a:ext>
            </a:extLst>
          </p:cNvPr>
          <p:cNvSpPr/>
          <p:nvPr/>
        </p:nvSpPr>
        <p:spPr>
          <a:xfrm>
            <a:off x="4663964" y="6578596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1C7D482F-41E6-6FC2-39B0-CC2DF3027A9B}"/>
              </a:ext>
            </a:extLst>
          </p:cNvPr>
          <p:cNvSpPr/>
          <p:nvPr/>
        </p:nvSpPr>
        <p:spPr>
          <a:xfrm>
            <a:off x="6252485" y="6578595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61DC1EE8-BE06-2BBA-F989-CD7E3741B0B1}"/>
              </a:ext>
            </a:extLst>
          </p:cNvPr>
          <p:cNvSpPr/>
          <p:nvPr/>
        </p:nvSpPr>
        <p:spPr>
          <a:xfrm>
            <a:off x="7841007" y="6578593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06A65EAE-0BDC-98F6-4100-EBF65716F5B6}"/>
              </a:ext>
            </a:extLst>
          </p:cNvPr>
          <p:cNvSpPr/>
          <p:nvPr/>
        </p:nvSpPr>
        <p:spPr>
          <a:xfrm>
            <a:off x="9429528" y="6578592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5C952151-9AFE-DB9F-937F-3D453631B174}"/>
              </a:ext>
            </a:extLst>
          </p:cNvPr>
          <p:cNvSpPr/>
          <p:nvPr/>
        </p:nvSpPr>
        <p:spPr>
          <a:xfrm>
            <a:off x="11018049" y="6578591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04CD9E43-D91E-9906-9119-E5BFBCB1C54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flipH="1">
            <a:off x="10256935" y="889000"/>
            <a:ext cx="2975423" cy="2381171"/>
          </a:xfrm>
          <a:prstGeom prst="rect">
            <a:avLst/>
          </a:prstGeom>
        </p:spPr>
      </p:pic>
      <p:sp>
        <p:nvSpPr>
          <p:cNvPr id="21" name="Freeform 7">
            <a:extLst>
              <a:ext uri="{FF2B5EF4-FFF2-40B4-BE49-F238E27FC236}">
                <a16:creationId xmlns:a16="http://schemas.microsoft.com/office/drawing/2014/main" id="{47ED1E08-7805-627A-D89D-8CAFECE24A09}"/>
              </a:ext>
            </a:extLst>
          </p:cNvPr>
          <p:cNvSpPr/>
          <p:nvPr/>
        </p:nvSpPr>
        <p:spPr>
          <a:xfrm>
            <a:off x="0" y="5475069"/>
            <a:ext cx="967066" cy="1177365"/>
          </a:xfrm>
          <a:custGeom>
            <a:avLst/>
            <a:gdLst/>
            <a:ahLst/>
            <a:cxnLst/>
            <a:rect l="l" t="t" r="r" b="b"/>
            <a:pathLst>
              <a:path w="3138071" h="3550858">
                <a:moveTo>
                  <a:pt x="0" y="0"/>
                </a:moveTo>
                <a:lnTo>
                  <a:pt x="3138071" y="0"/>
                </a:lnTo>
                <a:lnTo>
                  <a:pt x="3138071" y="3550858"/>
                </a:lnTo>
                <a:lnTo>
                  <a:pt x="0" y="35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-101600" y="6578600"/>
            <a:ext cx="1727200" cy="279400"/>
          </a:xfrm>
          <a:custGeom>
            <a:avLst/>
            <a:gdLst/>
            <a:ahLst/>
            <a:cxnLst/>
            <a:rect l="l" t="t" r="r" b="b"/>
            <a:pathLst>
              <a:path w="7006625" h="4114800">
                <a:moveTo>
                  <a:pt x="0" y="0"/>
                </a:moveTo>
                <a:lnTo>
                  <a:pt x="7006625" y="0"/>
                </a:lnTo>
                <a:lnTo>
                  <a:pt x="7006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Hình chữ nhật 4">
            <a:extLst>
              <a:ext uri="{FF2B5EF4-FFF2-40B4-BE49-F238E27FC236}">
                <a16:creationId xmlns:a16="http://schemas.microsoft.com/office/drawing/2014/main" id="{23F8EE95-943B-4545-B74A-71AEF558B027}"/>
              </a:ext>
            </a:extLst>
          </p:cNvPr>
          <p:cNvSpPr/>
          <p:nvPr/>
        </p:nvSpPr>
        <p:spPr>
          <a:xfrm>
            <a:off x="1961046" y="566299"/>
            <a:ext cx="8335599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 KẾT HỢP ĐỘNG TÁC CƠ THỂ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A621D-5D83-4EC5-9484-21D43FC08B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5676" y1="49153" x2="54730" y2="62712"/>
                        <a14:foregroundMark x1="33108" y1="44915" x2="33108" y2="35593"/>
                        <a14:foregroundMark x1="25676" y1="72034" x2="42568" y2="47458"/>
                        <a14:foregroundMark x1="23649" y1="44915" x2="85135" y2="73729"/>
                        <a14:foregroundMark x1="83108" y1="58475" x2="77703" y2="35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21" y="2642515"/>
            <a:ext cx="704850" cy="5619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64DA91-9C8A-4641-978B-801D914757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5676" y1="49153" x2="54730" y2="62712"/>
                        <a14:foregroundMark x1="33108" y1="44915" x2="33108" y2="35593"/>
                        <a14:foregroundMark x1="25676" y1="72034" x2="42568" y2="47458"/>
                        <a14:foregroundMark x1="23649" y1="44915" x2="85135" y2="73729"/>
                        <a14:foregroundMark x1="83108" y1="58475" x2="77703" y2="35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4" y="4091711"/>
            <a:ext cx="704850" cy="5619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4090AB8-7CC2-216E-3496-F39846955284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86" y="2709088"/>
            <a:ext cx="519029" cy="4577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47099B8-2DA6-40E9-9725-BA37E6004CC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997" y="2694627"/>
            <a:ext cx="519029" cy="4577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B9B18D-C257-4815-9A00-107148584D92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43" y="4149353"/>
            <a:ext cx="519029" cy="45774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7320AAB-9282-43E8-A88E-0C1CBAE013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5676" y1="49153" x2="54730" y2="62712"/>
                        <a14:foregroundMark x1="33108" y1="44915" x2="33108" y2="35593"/>
                        <a14:foregroundMark x1="25676" y1="72034" x2="42568" y2="47458"/>
                        <a14:foregroundMark x1="23649" y1="44915" x2="85135" y2="73729"/>
                        <a14:foregroundMark x1="83108" y1="58475" x2="77703" y2="35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50" y="4225930"/>
            <a:ext cx="704850" cy="5619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39FED6-9669-49D4-825A-002362DA0FA3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99" y="4225930"/>
            <a:ext cx="519029" cy="4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9EC73-44B4-4AAD-B466-02086974D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640" y="443434"/>
            <a:ext cx="9104762" cy="4921490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pic>
        <p:nvPicPr>
          <p:cNvPr id="5" name="图片 12" descr="资源 9@4x3">
            <a:extLst>
              <a:ext uri="{FF2B5EF4-FFF2-40B4-BE49-F238E27FC236}">
                <a16:creationId xmlns:a16="http://schemas.microsoft.com/office/drawing/2014/main" id="{07B1771E-4225-4383-8299-22B6F7CA2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6" name="图片 2" descr="资源 8@4x3">
            <a:extLst>
              <a:ext uri="{FF2B5EF4-FFF2-40B4-BE49-F238E27FC236}">
                <a16:creationId xmlns:a16="http://schemas.microsoft.com/office/drawing/2014/main" id="{672EFFF8-B624-466E-9C9E-C3DAB2605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388" y="324565"/>
            <a:ext cx="536734" cy="539115"/>
          </a:xfrm>
          <a:prstGeom prst="rect">
            <a:avLst/>
          </a:prstGeom>
        </p:spPr>
      </p:pic>
      <p:pic>
        <p:nvPicPr>
          <p:cNvPr id="7" name="图片 3" descr="资源 6@4x3">
            <a:extLst>
              <a:ext uri="{FF2B5EF4-FFF2-40B4-BE49-F238E27FC236}">
                <a16:creationId xmlns:a16="http://schemas.microsoft.com/office/drawing/2014/main" id="{8EC95B17-C519-4995-B587-0E81FAE8BA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85" y="594124"/>
            <a:ext cx="727234" cy="675799"/>
          </a:xfrm>
          <a:prstGeom prst="rect">
            <a:avLst/>
          </a:prstGeom>
        </p:spPr>
      </p:pic>
      <p:pic>
        <p:nvPicPr>
          <p:cNvPr id="8" name="图片 8" descr="资源 7@4x3">
            <a:extLst>
              <a:ext uri="{FF2B5EF4-FFF2-40B4-BE49-F238E27FC236}">
                <a16:creationId xmlns:a16="http://schemas.microsoft.com/office/drawing/2014/main" id="{7A5A3FD5-29F5-43D9-A885-117A20A193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71" y="0"/>
            <a:ext cx="685800" cy="649129"/>
          </a:xfrm>
          <a:prstGeom prst="rect">
            <a:avLst/>
          </a:prstGeom>
        </p:spPr>
      </p:pic>
      <p:pic>
        <p:nvPicPr>
          <p:cNvPr id="9" name="图片 12" descr="资源 9@4x3">
            <a:extLst>
              <a:ext uri="{FF2B5EF4-FFF2-40B4-BE49-F238E27FC236}">
                <a16:creationId xmlns:a16="http://schemas.microsoft.com/office/drawing/2014/main" id="{0AE09F4F-FBF8-4278-BE66-4BB18BF6D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pic>
        <p:nvPicPr>
          <p:cNvPr id="11" name="nhac u">
            <a:hlinkClick r:id="" action="ppaction://media"/>
            <a:extLst>
              <a:ext uri="{FF2B5EF4-FFF2-40B4-BE49-F238E27FC236}">
                <a16:creationId xmlns:a16="http://schemas.microsoft.com/office/drawing/2014/main" id="{28376040-1D04-4EFF-8617-195AAB314E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4955" y="3593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A74DA9-00A0-448A-9BE0-EE865B113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346" y="309877"/>
            <a:ext cx="9419048" cy="5230548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pic>
        <p:nvPicPr>
          <p:cNvPr id="5" name="图片 12" descr="资源 9@4x3">
            <a:extLst>
              <a:ext uri="{FF2B5EF4-FFF2-40B4-BE49-F238E27FC236}">
                <a16:creationId xmlns:a16="http://schemas.microsoft.com/office/drawing/2014/main" id="{07B1771E-4225-4383-8299-22B6F7CA2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6" name="图片 2" descr="资源 8@4x3">
            <a:extLst>
              <a:ext uri="{FF2B5EF4-FFF2-40B4-BE49-F238E27FC236}">
                <a16:creationId xmlns:a16="http://schemas.microsoft.com/office/drawing/2014/main" id="{672EFFF8-B624-466E-9C9E-C3DAB2605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388" y="324565"/>
            <a:ext cx="536734" cy="539115"/>
          </a:xfrm>
          <a:prstGeom prst="rect">
            <a:avLst/>
          </a:prstGeom>
        </p:spPr>
      </p:pic>
      <p:pic>
        <p:nvPicPr>
          <p:cNvPr id="7" name="图片 3" descr="资源 6@4x3">
            <a:extLst>
              <a:ext uri="{FF2B5EF4-FFF2-40B4-BE49-F238E27FC236}">
                <a16:creationId xmlns:a16="http://schemas.microsoft.com/office/drawing/2014/main" id="{8EC95B17-C519-4995-B587-0E81FAE8BA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85" y="594124"/>
            <a:ext cx="727234" cy="675799"/>
          </a:xfrm>
          <a:prstGeom prst="rect">
            <a:avLst/>
          </a:prstGeom>
        </p:spPr>
      </p:pic>
      <p:pic>
        <p:nvPicPr>
          <p:cNvPr id="8" name="图片 8" descr="资源 7@4x3">
            <a:extLst>
              <a:ext uri="{FF2B5EF4-FFF2-40B4-BE49-F238E27FC236}">
                <a16:creationId xmlns:a16="http://schemas.microsoft.com/office/drawing/2014/main" id="{7A5A3FD5-29F5-43D9-A885-117A20A193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71" y="0"/>
            <a:ext cx="685800" cy="649129"/>
          </a:xfrm>
          <a:prstGeom prst="rect">
            <a:avLst/>
          </a:prstGeom>
        </p:spPr>
      </p:pic>
      <p:pic>
        <p:nvPicPr>
          <p:cNvPr id="9" name="图片 12" descr="资源 9@4x3">
            <a:extLst>
              <a:ext uri="{FF2B5EF4-FFF2-40B4-BE49-F238E27FC236}">
                <a16:creationId xmlns:a16="http://schemas.microsoft.com/office/drawing/2014/main" id="{0AE09F4F-FBF8-4278-BE66-4BB18BF6D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pic>
        <p:nvPicPr>
          <p:cNvPr id="12" name="dem th">
            <a:hlinkClick r:id="" action="ppaction://media"/>
            <a:extLst>
              <a:ext uri="{FF2B5EF4-FFF2-40B4-BE49-F238E27FC236}">
                <a16:creationId xmlns:a16="http://schemas.microsoft.com/office/drawing/2014/main" id="{7AD5E131-28E9-4D6C-AC53-06DE45BA7B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4806" y="32752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3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52C001-F34E-4C9D-9AC0-02B20208C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809" y="1363024"/>
            <a:ext cx="8752381" cy="3980952"/>
          </a:xfrm>
          <a:prstGeom prst="rect">
            <a:avLst/>
          </a:prstGeom>
        </p:spPr>
      </p:pic>
      <p:pic>
        <p:nvPicPr>
          <p:cNvPr id="7" name="图片 12" descr="资源 9@4x3">
            <a:extLst>
              <a:ext uri="{FF2B5EF4-FFF2-40B4-BE49-F238E27FC236}">
                <a16:creationId xmlns:a16="http://schemas.microsoft.com/office/drawing/2014/main" id="{07E63A0E-5A3D-41FB-8CC6-B091FD9A5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8" name="图片 12" descr="资源 9@4x3">
            <a:extLst>
              <a:ext uri="{FF2B5EF4-FFF2-40B4-BE49-F238E27FC236}">
                <a16:creationId xmlns:a16="http://schemas.microsoft.com/office/drawing/2014/main" id="{F800E7EA-6153-49BE-8E80-288E79F75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pic>
        <p:nvPicPr>
          <p:cNvPr id="2" name="r">
            <a:hlinkClick r:id="" action="ppaction://media"/>
            <a:extLst>
              <a:ext uri="{FF2B5EF4-FFF2-40B4-BE49-F238E27FC236}">
                <a16:creationId xmlns:a16="http://schemas.microsoft.com/office/drawing/2014/main" id="{D95A7974-0521-4C60-BA0F-00D75EABEA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7197" y="4782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D12473-F399-4FEF-A5B1-7B67BF1A2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3875" y="3607968"/>
            <a:ext cx="2398125" cy="2319145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pic>
        <p:nvPicPr>
          <p:cNvPr id="5" name="图片 12" descr="资源 9@4x3">
            <a:extLst>
              <a:ext uri="{FF2B5EF4-FFF2-40B4-BE49-F238E27FC236}">
                <a16:creationId xmlns:a16="http://schemas.microsoft.com/office/drawing/2014/main" id="{07B1771E-4225-4383-8299-22B6F7CA2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6" name="图片 2" descr="资源 8@4x3">
            <a:extLst>
              <a:ext uri="{FF2B5EF4-FFF2-40B4-BE49-F238E27FC236}">
                <a16:creationId xmlns:a16="http://schemas.microsoft.com/office/drawing/2014/main" id="{672EFFF8-B624-466E-9C9E-C3DAB2605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388" y="324565"/>
            <a:ext cx="536734" cy="539115"/>
          </a:xfrm>
          <a:prstGeom prst="rect">
            <a:avLst/>
          </a:prstGeom>
        </p:spPr>
      </p:pic>
      <p:pic>
        <p:nvPicPr>
          <p:cNvPr id="7" name="图片 3" descr="资源 6@4x3">
            <a:extLst>
              <a:ext uri="{FF2B5EF4-FFF2-40B4-BE49-F238E27FC236}">
                <a16:creationId xmlns:a16="http://schemas.microsoft.com/office/drawing/2014/main" id="{8EC95B17-C519-4995-B587-0E81FAE8BA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85" y="594124"/>
            <a:ext cx="727234" cy="675799"/>
          </a:xfrm>
          <a:prstGeom prst="rect">
            <a:avLst/>
          </a:prstGeom>
        </p:spPr>
      </p:pic>
      <p:pic>
        <p:nvPicPr>
          <p:cNvPr id="8" name="图片 8" descr="资源 7@4x3">
            <a:extLst>
              <a:ext uri="{FF2B5EF4-FFF2-40B4-BE49-F238E27FC236}">
                <a16:creationId xmlns:a16="http://schemas.microsoft.com/office/drawing/2014/main" id="{7A5A3FD5-29F5-43D9-A885-117A20A193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71" y="0"/>
            <a:ext cx="685800" cy="649129"/>
          </a:xfrm>
          <a:prstGeom prst="rect">
            <a:avLst/>
          </a:prstGeom>
        </p:spPr>
      </p:pic>
      <p:pic>
        <p:nvPicPr>
          <p:cNvPr id="9" name="图片 12" descr="资源 9@4x3">
            <a:extLst>
              <a:ext uri="{FF2B5EF4-FFF2-40B4-BE49-F238E27FC236}">
                <a16:creationId xmlns:a16="http://schemas.microsoft.com/office/drawing/2014/main" id="{0AE09F4F-FBF8-4278-BE66-4BB18BF6D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7412DD-00BC-40E5-A5F5-9ADB986BDD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2034" y="1833452"/>
            <a:ext cx="9266848" cy="13267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CE74C4-6C68-4ED9-BE22-1D662180992F}"/>
              </a:ext>
            </a:extLst>
          </p:cNvPr>
          <p:cNvSpPr/>
          <p:nvPr/>
        </p:nvSpPr>
        <p:spPr>
          <a:xfrm>
            <a:off x="1582503" y="1016884"/>
            <a:ext cx="32063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 w="0"/>
                <a:solidFill>
                  <a:srgbClr val="70312E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Thực hành mẫu âm</a:t>
            </a:r>
            <a:endParaRPr kumimoji="0" lang="vi-VN" sz="2800" b="1" i="0" u="none" strike="noStrike" kern="1200" cap="none" spc="0" normalizeH="0" baseline="0" noProof="0">
              <a:ln w="0"/>
              <a:solidFill>
                <a:srgbClr val="70312E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" name="r5">
            <a:hlinkClick r:id="" action="ppaction://media"/>
            <a:extLst>
              <a:ext uri="{FF2B5EF4-FFF2-40B4-BE49-F238E27FC236}">
                <a16:creationId xmlns:a16="http://schemas.microsoft.com/office/drawing/2014/main" id="{600DCD45-4A7D-4358-BECA-9054056607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8522" y="3492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AED2C7-6625-4D01-8F9A-324BB89F5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592" y="1619393"/>
            <a:ext cx="6695238" cy="1476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2F3DEE-3962-4DCF-B7F5-732BAE5FF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7" b="96587" l="1382" r="89862">
                        <a14:foregroundMark x1="47005" y1="7509" x2="61290" y2="5119"/>
                        <a14:foregroundMark x1="14286" y1="83618" x2="50691" y2="75768"/>
                        <a14:foregroundMark x1="50691" y1="75768" x2="58986" y2="76792"/>
                        <a14:foregroundMark x1="74654" y1="75768" x2="8756" y2="75768"/>
                        <a14:foregroundMark x1="7373" y1="78157" x2="1843" y2="82935"/>
                        <a14:foregroundMark x1="35023" y1="89420" x2="83410" y2="965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167" y="3423231"/>
            <a:ext cx="1934057" cy="2611422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pic>
        <p:nvPicPr>
          <p:cNvPr id="5" name="图片 12" descr="资源 9@4x3">
            <a:extLst>
              <a:ext uri="{FF2B5EF4-FFF2-40B4-BE49-F238E27FC236}">
                <a16:creationId xmlns:a16="http://schemas.microsoft.com/office/drawing/2014/main" id="{07B1771E-4225-4383-8299-22B6F7CA2A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6" name="图片 2" descr="资源 8@4x3">
            <a:extLst>
              <a:ext uri="{FF2B5EF4-FFF2-40B4-BE49-F238E27FC236}">
                <a16:creationId xmlns:a16="http://schemas.microsoft.com/office/drawing/2014/main" id="{672EFFF8-B624-466E-9C9E-C3DAB26057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388" y="324565"/>
            <a:ext cx="536734" cy="539115"/>
          </a:xfrm>
          <a:prstGeom prst="rect">
            <a:avLst/>
          </a:prstGeom>
        </p:spPr>
      </p:pic>
      <p:pic>
        <p:nvPicPr>
          <p:cNvPr id="7" name="图片 3" descr="资源 6@4x3">
            <a:extLst>
              <a:ext uri="{FF2B5EF4-FFF2-40B4-BE49-F238E27FC236}">
                <a16:creationId xmlns:a16="http://schemas.microsoft.com/office/drawing/2014/main" id="{8EC95B17-C519-4995-B587-0E81FAE8BA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885" y="594124"/>
            <a:ext cx="727234" cy="675799"/>
          </a:xfrm>
          <a:prstGeom prst="rect">
            <a:avLst/>
          </a:prstGeom>
        </p:spPr>
      </p:pic>
      <p:pic>
        <p:nvPicPr>
          <p:cNvPr id="8" name="图片 8" descr="资源 7@4x3">
            <a:extLst>
              <a:ext uri="{FF2B5EF4-FFF2-40B4-BE49-F238E27FC236}">
                <a16:creationId xmlns:a16="http://schemas.microsoft.com/office/drawing/2014/main" id="{7A5A3FD5-29F5-43D9-A885-117A20A193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71" y="0"/>
            <a:ext cx="685800" cy="649129"/>
          </a:xfrm>
          <a:prstGeom prst="rect">
            <a:avLst/>
          </a:prstGeom>
        </p:spPr>
      </p:pic>
      <p:pic>
        <p:nvPicPr>
          <p:cNvPr id="9" name="图片 12" descr="资源 9@4x3">
            <a:extLst>
              <a:ext uri="{FF2B5EF4-FFF2-40B4-BE49-F238E27FC236}">
                <a16:creationId xmlns:a16="http://schemas.microsoft.com/office/drawing/2014/main" id="{0AE09F4F-FBF8-4278-BE66-4BB18BF6D6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1E537A-E8F9-405E-BD2D-00176E1779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748" y="3005920"/>
            <a:ext cx="10243744" cy="1392825"/>
          </a:xfrm>
          <a:prstGeom prst="rect">
            <a:avLst/>
          </a:prstGeom>
        </p:spPr>
      </p:pic>
      <p:pic>
        <p:nvPicPr>
          <p:cNvPr id="10" name="bb">
            <a:hlinkClick r:id="" action="ppaction://media"/>
            <a:extLst>
              <a:ext uri="{FF2B5EF4-FFF2-40B4-BE49-F238E27FC236}">
                <a16:creationId xmlns:a16="http://schemas.microsoft.com/office/drawing/2014/main" id="{E575CD29-56F1-4684-8DF6-BB775FF50A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4371" y="4764179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2A34E6-9380-4256-AA7B-5C8183F259A5}"/>
              </a:ext>
            </a:extLst>
          </p:cNvPr>
          <p:cNvSpPr txBox="1"/>
          <p:nvPr/>
        </p:nvSpPr>
        <p:spPr>
          <a:xfrm>
            <a:off x="1311265" y="4213919"/>
            <a:ext cx="10536787" cy="36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kumimoji="0" lang="vi-VN" sz="1802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5                  4                  3                   2                   1                 3                   2                1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8A2-D48D-4C98-9993-C7CCE8BB9069}"/>
              </a:ext>
            </a:extLst>
          </p:cNvPr>
          <p:cNvSpPr txBox="1"/>
          <p:nvPr/>
        </p:nvSpPr>
        <p:spPr>
          <a:xfrm>
            <a:off x="1655213" y="957457"/>
            <a:ext cx="10536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Luyện gam đi xuống với kỹ thuật vắt ngón</a:t>
            </a:r>
          </a:p>
        </p:txBody>
      </p:sp>
    </p:spTree>
    <p:extLst>
      <p:ext uri="{BB962C8B-B14F-4D97-AF65-F5344CB8AC3E}">
        <p14:creationId xmlns:p14="http://schemas.microsoft.com/office/powerpoint/2010/main" val="32360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6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Mother and Baby Greeting Cards by Slidesgo">
  <a:themeElements>
    <a:clrScheme name="Simple Light">
      <a:dk1>
        <a:srgbClr val="70312E"/>
      </a:dk1>
      <a:lt1>
        <a:srgbClr val="FFFFFF"/>
      </a:lt1>
      <a:dk2>
        <a:srgbClr val="EF8981"/>
      </a:dk2>
      <a:lt2>
        <a:srgbClr val="FFDA9F"/>
      </a:lt2>
      <a:accent1>
        <a:srgbClr val="94D9F7"/>
      </a:accent1>
      <a:accent2>
        <a:srgbClr val="8A93E2"/>
      </a:accent2>
      <a:accent3>
        <a:srgbClr val="F6C4C1"/>
      </a:accent3>
      <a:accent4>
        <a:srgbClr val="FFF3F3"/>
      </a:accent4>
      <a:accent5>
        <a:srgbClr val="D9EEFC"/>
      </a:accent5>
      <a:accent6>
        <a:srgbClr val="F2C483"/>
      </a:accent6>
      <a:hlink>
        <a:srgbClr val="7031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122</Words>
  <Application>Microsoft Office PowerPoint</Application>
  <PresentationFormat>Widescreen</PresentationFormat>
  <Paragraphs>13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McLaren</vt:lpstr>
      <vt:lpstr>Times New Roman</vt:lpstr>
      <vt:lpstr>Mother and Baby Greeting Cards by Slidesgo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Hello</cp:lastModifiedBy>
  <cp:revision>21</cp:revision>
  <dcterms:created xsi:type="dcterms:W3CDTF">2024-06-02T07:48:40Z</dcterms:created>
  <dcterms:modified xsi:type="dcterms:W3CDTF">2025-03-02T14:11:48Z</dcterms:modified>
</cp:coreProperties>
</file>