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286" r:id="rId3"/>
    <p:sldId id="283" r:id="rId4"/>
    <p:sldId id="284" r:id="rId5"/>
    <p:sldId id="285" r:id="rId6"/>
    <p:sldId id="270" r:id="rId7"/>
    <p:sldId id="272" r:id="rId8"/>
    <p:sldId id="273" r:id="rId9"/>
    <p:sldId id="274" r:id="rId10"/>
    <p:sldId id="275" r:id="rId11"/>
    <p:sldId id="277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7" autoAdjust="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778485B-11CE-47B4-8F84-08F2CDB680D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AF336C-92BB-4040-8DD9-3A0C707B735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6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977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0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45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593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76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63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72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23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59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70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9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38F1E222-A33F-4D63-A3FF-5F5007C944DA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80" lvl="1" indent="-395192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69" lvl="2" indent="-315594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56" lvl="3" indent="-315594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43" lvl="4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43" lvl="5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43" lvl="6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80" algn="l"/>
                  <a:tab pos="2031960" algn="l"/>
                  <a:tab pos="3047940" algn="l"/>
                  <a:tab pos="4063918" algn="l"/>
                  <a:tab pos="5079898" algn="l"/>
                  <a:tab pos="6095878" algn="l"/>
                  <a:tab pos="7111858" algn="l"/>
                  <a:tab pos="8127838" algn="l"/>
                  <a:tab pos="9143817" algn="l"/>
                  <a:tab pos="10159796" algn="l"/>
                  <a:tab pos="11175776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002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1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505316" y="699266"/>
            <a:ext cx="11271200" cy="5832853"/>
          </a:xfrm>
          <a:prstGeom prst="rect">
            <a:avLst/>
          </a:prstGeom>
          <a:ln w="0">
            <a:noFill/>
          </a:ln>
        </p:spPr>
      </p:pic>
      <p:sp>
        <p:nvSpPr>
          <p:cNvPr id="395" name="Text Box 9"/>
          <p:cNvSpPr/>
          <p:nvPr/>
        </p:nvSpPr>
        <p:spPr>
          <a:xfrm>
            <a:off x="505316" y="1143000"/>
            <a:ext cx="3110683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943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Ôn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tập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bài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hát</a:t>
            </a:r>
            <a:endParaRPr kumimoji="0" lang="en-US" sz="3111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6" name="Text Box 10"/>
          <p:cNvSpPr/>
          <p:nvPr/>
        </p:nvSpPr>
        <p:spPr>
          <a:xfrm rot="10800000" flipV="1">
            <a:off x="1371600" y="1590299"/>
            <a:ext cx="64768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2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556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        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CÂY GIA ĐÌNH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7" name="Text Box 9"/>
          <p:cNvSpPr/>
          <p:nvPr/>
        </p:nvSpPr>
        <p:spPr>
          <a:xfrm>
            <a:off x="728400" y="1996601"/>
            <a:ext cx="31380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943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Đọc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endParaRPr kumimoji="0" lang="en-US" sz="3111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8" name="Text Box 10"/>
          <p:cNvSpPr/>
          <p:nvPr/>
        </p:nvSpPr>
        <p:spPr>
          <a:xfrm>
            <a:off x="728400" y="2438400"/>
            <a:ext cx="9253800" cy="5593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2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HÁT CÙNG ĐÔ RÊ MI PHA SON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9" name="Rectangle 3"/>
          <p:cNvSpPr/>
          <p:nvPr/>
        </p:nvSpPr>
        <p:spPr>
          <a:xfrm rot="10800000" flipV="1">
            <a:off x="4648200" y="325882"/>
            <a:ext cx="2590800" cy="675643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556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 2</a:t>
            </a:r>
            <a:endParaRPr kumimoji="0" lang="en-US" sz="3556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685800" y="1127000"/>
            <a:ext cx="10896600" cy="17516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80400" y="3869800"/>
            <a:ext cx="11077200" cy="2205200"/>
          </a:xfrm>
          <a:prstGeom prst="rect">
            <a:avLst/>
          </a:prstGeom>
          <a:ln w="0">
            <a:noFill/>
          </a:ln>
        </p:spPr>
      </p:pic>
      <p:sp>
        <p:nvSpPr>
          <p:cNvPr id="363" name="Text Box 10"/>
          <p:cNvSpPr/>
          <p:nvPr/>
        </p:nvSpPr>
        <p:spPr>
          <a:xfrm>
            <a:off x="2209800" y="853800"/>
            <a:ext cx="8887000" cy="4977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3083200" y="2979400"/>
            <a:ext cx="802800" cy="10124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3990000" y="3077800"/>
            <a:ext cx="793600" cy="92800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5235200" y="30126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9456400" y="2938600"/>
            <a:ext cx="793600" cy="96680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8270800" y="2937000"/>
            <a:ext cx="794000" cy="9700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7078400" y="29650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3083200" y="5960200"/>
            <a:ext cx="794000" cy="96640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4018000" y="5956600"/>
            <a:ext cx="794000" cy="97000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5235200" y="59866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7078400" y="5963800"/>
            <a:ext cx="1032000" cy="96280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8177200" y="5956600"/>
            <a:ext cx="794000" cy="92600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9456400" y="5842200"/>
            <a:ext cx="802400" cy="1012400"/>
          </a:xfrm>
          <a:prstGeom prst="rect">
            <a:avLst/>
          </a:prstGeom>
          <a:ln w="0">
            <a:noFill/>
          </a:ln>
        </p:spPr>
      </p:pic>
      <p:pic>
        <p:nvPicPr>
          <p:cNvPr id="17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133" y="3192467"/>
            <a:ext cx="677333" cy="677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502CA-FD32-04E1-915F-32C6246670D7}"/>
              </a:ext>
            </a:extLst>
          </p:cNvPr>
          <p:cNvSpPr txBox="1"/>
          <p:nvPr/>
        </p:nvSpPr>
        <p:spPr>
          <a:xfrm>
            <a:off x="149500" y="189136"/>
            <a:ext cx="586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vi-VN" sz="24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39600" y="1219533"/>
            <a:ext cx="11036400" cy="19860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447183" y="4215087"/>
            <a:ext cx="11077200" cy="1825600"/>
          </a:xfrm>
          <a:prstGeom prst="rect">
            <a:avLst/>
          </a:prstGeom>
          <a:ln w="0">
            <a:noFill/>
          </a:ln>
        </p:spPr>
      </p:pic>
      <p:sp>
        <p:nvSpPr>
          <p:cNvPr id="384" name="Text Box 10"/>
          <p:cNvSpPr/>
          <p:nvPr/>
        </p:nvSpPr>
        <p:spPr>
          <a:xfrm>
            <a:off x="2209800" y="817313"/>
            <a:ext cx="8887000" cy="4977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895600" y="3512200"/>
            <a:ext cx="1188800" cy="112360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177570" y="35291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136800" y="3512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44000" y="3529100"/>
            <a:ext cx="1190800" cy="112360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667000" y="5718585"/>
            <a:ext cx="1188800" cy="112360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885217" y="5791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858000" y="5791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991600" y="5879636"/>
            <a:ext cx="1190800" cy="1123600"/>
          </a:xfrm>
          <a:prstGeom prst="rect">
            <a:avLst/>
          </a:prstGeom>
          <a:ln w="0">
            <a:noFill/>
          </a:ln>
        </p:spPr>
      </p:pic>
      <p:pic>
        <p:nvPicPr>
          <p:cNvPr id="1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06" y="3466797"/>
            <a:ext cx="677333" cy="677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8690B2-6B37-3782-6A13-960CCC760DF4}"/>
              </a:ext>
            </a:extLst>
          </p:cNvPr>
          <p:cNvSpPr txBox="1"/>
          <p:nvPr/>
        </p:nvSpPr>
        <p:spPr>
          <a:xfrm>
            <a:off x="-152400" y="240746"/>
            <a:ext cx="624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  <a:r>
              <a:rPr lang="vi-VN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GÕ ĐỆM THEO NHỊP</a:t>
            </a:r>
            <a:endParaRPr lang="en-US" sz="2000" spc="-1" dirty="0">
              <a:solidFill>
                <a:srgbClr val="000000"/>
              </a:solidFill>
              <a:latin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064" y="513649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1385" y="1277744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69113" y="5345217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91">
              <a:defRPr/>
            </a:pPr>
            <a:r>
              <a:rPr lang="vi-VN" sz="2000" b="1" spc="-1" dirty="0">
                <a:solidFill>
                  <a:prstClr val="black"/>
                </a:solidFill>
                <a:latin typeface="Times New Roman"/>
                <a:ea typeface="Times New Roman"/>
              </a:rPr>
              <a:t>CÂY GIA ĐÌNH</a:t>
            </a:r>
            <a:endParaRPr lang="en-US" sz="2000" spc="-1" dirty="0">
              <a:solidFill>
                <a:prstClr val="black"/>
              </a:solidFill>
              <a:latin typeface="Times New Roman"/>
            </a:endParaRPr>
          </a:p>
          <a:p>
            <a:pPr defTabSz="914391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  <a:defRPr/>
            </a:pP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Hợp</a:t>
            </a:r>
            <a:endParaRPr lang="en-US" sz="1400" spc="-1" dirty="0">
              <a:solidFill>
                <a:prstClr val="black"/>
              </a:solidFill>
              <a:latin typeface="Times New Roman"/>
            </a:endParaRPr>
          </a:p>
          <a:p>
            <a:pPr algn="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  <a:defRPr/>
            </a:pP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Mai</a:t>
            </a:r>
            <a:endParaRPr lang="en-US" sz="1400" spc="-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1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71386" y="4098546"/>
            <a:ext cx="5843263" cy="1072826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978790" y="168253"/>
            <a:ext cx="756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HÁT KẾT HỢP</a:t>
            </a:r>
            <a:r>
              <a:rPr lang="vi-VN" sz="2400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400" b="1" spc="-1" dirty="0">
                <a:solidFill>
                  <a:srgbClr val="FF0000"/>
                </a:solidFill>
                <a:latin typeface="Times New Roman"/>
              </a:rPr>
              <a:t>VẬN ĐỘNG THEO NHỊP ĐIỆU</a:t>
            </a:r>
            <a:endParaRPr lang="en-US" sz="2400" b="1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8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AB15A9DB-3750-450E-4553-7D5CFE3689DA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3628039" y="3890860"/>
            <a:ext cx="416250" cy="397471"/>
          </a:xfrm>
          <a:prstGeom prst="rect">
            <a:avLst/>
          </a:prstGeom>
          <a:ln w="0">
            <a:noFill/>
          </a:ln>
        </p:spPr>
      </p:pic>
      <p:pic>
        <p:nvPicPr>
          <p:cNvPr id="29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8CAFA9A-6D4C-038B-0835-35D33AE1F702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2489843" y="3924903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0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CD6DD2E7-8AF9-0DC2-B51C-5B50B55E7D42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1090627" y="3941156"/>
            <a:ext cx="416250" cy="397471"/>
          </a:xfrm>
          <a:prstGeom prst="rect">
            <a:avLst/>
          </a:prstGeom>
          <a:ln w="0">
            <a:noFill/>
          </a:ln>
        </p:spPr>
      </p:pic>
      <p:pic>
        <p:nvPicPr>
          <p:cNvPr id="31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20DCB408-5079-F16A-9604-B736E79FCDF6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213667" y="2566091"/>
            <a:ext cx="400250" cy="397471"/>
          </a:xfrm>
          <a:prstGeom prst="rect">
            <a:avLst/>
          </a:prstGeom>
          <a:ln w="0">
            <a:noFill/>
          </a:ln>
        </p:spPr>
      </p:pic>
      <p:pic>
        <p:nvPicPr>
          <p:cNvPr id="32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B232E13-73DD-AAC5-AA3D-113C15EE42EB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3835692" y="2544463"/>
            <a:ext cx="400250" cy="397471"/>
          </a:xfrm>
          <a:prstGeom prst="rect">
            <a:avLst/>
          </a:prstGeom>
          <a:ln w="0">
            <a:noFill/>
          </a:ln>
        </p:spPr>
      </p:pic>
      <p:pic>
        <p:nvPicPr>
          <p:cNvPr id="33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5730146A-82F1-EEBA-CA85-805D1979C27E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2017731" y="2497667"/>
            <a:ext cx="453602" cy="397471"/>
          </a:xfrm>
          <a:prstGeom prst="rect">
            <a:avLst/>
          </a:prstGeom>
          <a:ln w="0">
            <a:noFill/>
          </a:ln>
        </p:spPr>
      </p:pic>
      <p:pic>
        <p:nvPicPr>
          <p:cNvPr id="34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9EB7AE67-7538-90EA-30B5-314915962F64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1506877" y="6420075"/>
            <a:ext cx="432951" cy="397471"/>
          </a:xfrm>
          <a:prstGeom prst="rect">
            <a:avLst/>
          </a:prstGeom>
          <a:ln w="0">
            <a:noFill/>
          </a:ln>
        </p:spPr>
      </p:pic>
      <p:pic>
        <p:nvPicPr>
          <p:cNvPr id="35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E3DCAF7C-55EB-1556-27A0-3F64C1AAD1A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883456" y="5061384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6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BA07944C-F1A3-8757-F4DE-17BD94EF195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3330922" y="5086266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7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8164D91E-E59C-1802-50CC-F413331DA6FC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978791" y="5104710"/>
            <a:ext cx="416250" cy="354146"/>
          </a:xfrm>
          <a:prstGeom prst="rect">
            <a:avLst/>
          </a:prstGeom>
          <a:ln w="0">
            <a:noFill/>
          </a:ln>
        </p:spPr>
      </p:pic>
      <p:pic>
        <p:nvPicPr>
          <p:cNvPr id="38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83DCABCE-DC0A-ED51-95C5-FB8D46E8BF2F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4668181" y="3885910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40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44EF56FF-4EF0-8B54-43BF-89C33D04027B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833292" y="3924903"/>
            <a:ext cx="416251" cy="397471"/>
          </a:xfrm>
          <a:prstGeom prst="rect">
            <a:avLst/>
          </a:prstGeom>
          <a:ln w="0">
            <a:noFill/>
          </a:ln>
        </p:spPr>
      </p:pic>
      <p:pic>
        <p:nvPicPr>
          <p:cNvPr id="41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3879CD6-25F8-3972-F5C8-29EC1493D6F6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2297376" y="5104709"/>
            <a:ext cx="384935" cy="354146"/>
          </a:xfrm>
          <a:prstGeom prst="rect">
            <a:avLst/>
          </a:prstGeom>
          <a:ln w="0">
            <a:noFill/>
          </a:ln>
        </p:spPr>
      </p:pic>
      <p:pic>
        <p:nvPicPr>
          <p:cNvPr id="42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80FBC81-2EB1-33F1-24D0-B4BF9FC88FB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4468703" y="5084103"/>
            <a:ext cx="391946" cy="397471"/>
          </a:xfrm>
          <a:prstGeom prst="rect">
            <a:avLst/>
          </a:prstGeom>
          <a:ln w="0">
            <a:noFill/>
          </a:ln>
        </p:spPr>
      </p:pic>
      <p:pic>
        <p:nvPicPr>
          <p:cNvPr id="43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5D0D02A-C8E7-2124-CD5C-38113A03B135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2841185" y="6451903"/>
            <a:ext cx="359214" cy="397471"/>
          </a:xfrm>
          <a:prstGeom prst="rect">
            <a:avLst/>
          </a:prstGeom>
          <a:ln w="0">
            <a:noFill/>
          </a:ln>
        </p:spPr>
      </p:pic>
      <p:pic>
        <p:nvPicPr>
          <p:cNvPr id="44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DD58BC75-89B6-73A0-9B3F-E51CE1462101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3787900" y="6445677"/>
            <a:ext cx="432951" cy="397471"/>
          </a:xfrm>
          <a:prstGeom prst="rect">
            <a:avLst/>
          </a:prstGeom>
          <a:ln w="0">
            <a:noFill/>
          </a:ln>
        </p:spPr>
      </p:pic>
      <p:pic>
        <p:nvPicPr>
          <p:cNvPr id="45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E3A3221-09D0-F429-9E2C-167EE5C4FFCE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4921682" y="6431102"/>
            <a:ext cx="388511" cy="39747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56964"/>
            <a:ext cx="497474" cy="391110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599" y="6456963"/>
            <a:ext cx="497475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56963"/>
            <a:ext cx="497474" cy="371073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525B5C9-02A9-937D-B0E7-FB09F51CCF2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37222" y="6387978"/>
            <a:ext cx="432800" cy="422938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097143" y="159452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HÁT KẾT HỢP</a:t>
            </a:r>
            <a:r>
              <a:rPr kumimoji="0" lang="vi-VN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VỖ TAY THEO NHỊP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37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969" y="758751"/>
            <a:ext cx="524678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2499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0848" y="6080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199178" y="521748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518775" y="3908896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010321" y="3897348"/>
            <a:ext cx="500665" cy="438636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49366" y="2548414"/>
            <a:ext cx="518211" cy="446031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772142" y="257415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5217482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198865" y="6504047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200823" y="6494119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475389"/>
            <a:ext cx="496608" cy="495599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863152" y="3912352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145436" y="184094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HÁT KẾT HỢP</a:t>
            </a:r>
            <a:r>
              <a:rPr kumimoji="0" lang="vi-VN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BỘ GÕ CƠ THỂ</a:t>
            </a:r>
            <a:endParaRPr kumimoji="0" lang="en-US" sz="2400" b="1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8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1909EDC6-7B76-4DB0-379D-11AC3F34F938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510987" y="2466885"/>
            <a:ext cx="529200" cy="49560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8193ABA8-DDE8-901D-E894-62BC85F57EA5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906450" y="2466885"/>
            <a:ext cx="529200" cy="49560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41EB5AF-4381-F402-739A-CC0D9F424C38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1145436" y="3889953"/>
            <a:ext cx="540820" cy="446031"/>
          </a:xfrm>
          <a:prstGeom prst="rect">
            <a:avLst/>
          </a:prstGeom>
          <a:ln w="0">
            <a:noFill/>
          </a:ln>
        </p:spPr>
      </p:pic>
      <p:pic>
        <p:nvPicPr>
          <p:cNvPr id="31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4E302588-4BB1-4B66-9A8B-DAF8EFAD4B22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53646" y="3940541"/>
            <a:ext cx="529200" cy="409711"/>
          </a:xfrm>
          <a:prstGeom prst="rect">
            <a:avLst/>
          </a:prstGeom>
          <a:ln w="0">
            <a:noFill/>
          </a:ln>
        </p:spPr>
      </p:pic>
      <p:pic>
        <p:nvPicPr>
          <p:cNvPr id="32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2A92AE64-954F-35F2-0DB1-4508D8684B75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741764" y="3897348"/>
            <a:ext cx="480944" cy="456145"/>
          </a:xfrm>
          <a:prstGeom prst="rect">
            <a:avLst/>
          </a:prstGeom>
          <a:ln w="0">
            <a:noFill/>
          </a:ln>
        </p:spPr>
      </p:pic>
      <p:pic>
        <p:nvPicPr>
          <p:cNvPr id="33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F54C4831-E2BA-7653-29BD-272FC00D2F4D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355552" y="3930586"/>
            <a:ext cx="529200" cy="409711"/>
          </a:xfrm>
          <a:prstGeom prst="rect">
            <a:avLst/>
          </a:prstGeom>
          <a:ln w="0">
            <a:noFill/>
          </a:ln>
        </p:spPr>
      </p:pic>
      <p:pic>
        <p:nvPicPr>
          <p:cNvPr id="34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8B028E5E-2616-94F5-1849-349051012AC2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6020124" y="3896914"/>
            <a:ext cx="463505" cy="412714"/>
          </a:xfrm>
          <a:prstGeom prst="rect">
            <a:avLst/>
          </a:prstGeom>
          <a:ln w="0">
            <a:noFill/>
          </a:ln>
        </p:spPr>
      </p:pic>
      <p:pic>
        <p:nvPicPr>
          <p:cNvPr id="35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CFD51A7-F92B-5A68-802D-553C95673ED1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5602180" y="3930586"/>
            <a:ext cx="529200" cy="38180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97D12FD-CF31-B90A-EA8F-7FD1E99CD288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242525" y="5149794"/>
            <a:ext cx="500663" cy="401449"/>
          </a:xfrm>
          <a:prstGeom prst="rect">
            <a:avLst/>
          </a:prstGeom>
          <a:ln w="0">
            <a:noFill/>
          </a:ln>
        </p:spPr>
      </p:pic>
      <p:pic>
        <p:nvPicPr>
          <p:cNvPr id="37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44C23FA-4243-0AD8-442D-C1FCFDDC9213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2825453" y="5121918"/>
            <a:ext cx="529200" cy="427475"/>
          </a:xfrm>
          <a:prstGeom prst="rect">
            <a:avLst/>
          </a:prstGeom>
          <a:ln w="0">
            <a:noFill/>
          </a:ln>
        </p:spPr>
      </p:pic>
      <p:pic>
        <p:nvPicPr>
          <p:cNvPr id="38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4C1B8CF8-D383-3976-BBE7-D11F19AD0327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5906570" y="5094909"/>
            <a:ext cx="526903" cy="429390"/>
          </a:xfrm>
          <a:prstGeom prst="rect">
            <a:avLst/>
          </a:prstGeom>
          <a:ln w="0">
            <a:noFill/>
          </a:ln>
        </p:spPr>
      </p:pic>
      <p:pic>
        <p:nvPicPr>
          <p:cNvPr id="39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A60AF6B-4191-1994-B844-8B54ECC262A0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5514229" y="5139548"/>
            <a:ext cx="529200" cy="40145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F0C3F882-6917-6ACF-5AFE-0D26EF280E97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025968" y="6494117"/>
            <a:ext cx="463505" cy="356285"/>
          </a:xfrm>
          <a:prstGeom prst="rect">
            <a:avLst/>
          </a:prstGeom>
          <a:ln w="0">
            <a:noFill/>
          </a:ln>
        </p:spPr>
      </p:pic>
      <p:pic>
        <p:nvPicPr>
          <p:cNvPr id="41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08839A9-F1B3-CA23-6AD3-DAAFFB96AB5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2611855" y="6494118"/>
            <a:ext cx="515894" cy="333917"/>
          </a:xfrm>
          <a:prstGeom prst="rect">
            <a:avLst/>
          </a:prstGeom>
          <a:ln w="0">
            <a:noFill/>
          </a:ln>
        </p:spPr>
      </p:pic>
      <p:pic>
        <p:nvPicPr>
          <p:cNvPr id="42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F934BF4-6988-6D12-BC64-CD6A70A86E91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5305841" y="6465874"/>
            <a:ext cx="493042" cy="412714"/>
          </a:xfrm>
          <a:prstGeom prst="rect">
            <a:avLst/>
          </a:prstGeom>
          <a:ln w="0">
            <a:noFill/>
          </a:ln>
        </p:spPr>
      </p:pic>
      <p:pic>
        <p:nvPicPr>
          <p:cNvPr id="43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96BE1159-97B6-53EA-CED8-148CF3276DDF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4935369" y="6531043"/>
            <a:ext cx="482838" cy="329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935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16390" y="-56211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3"/>
          <p:cNvSpPr/>
          <p:nvPr/>
        </p:nvSpPr>
        <p:spPr>
          <a:xfrm>
            <a:off x="1016000" y="-63400"/>
            <a:ext cx="2857600" cy="6413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Rectangle 3"/>
          <p:cNvSpPr/>
          <p:nvPr/>
        </p:nvSpPr>
        <p:spPr>
          <a:xfrm>
            <a:off x="936800" y="-143000"/>
            <a:ext cx="2857200" cy="6413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7"/>
          <a:srcRect b="57302"/>
          <a:stretch/>
        </p:blipFill>
        <p:spPr>
          <a:xfrm>
            <a:off x="936800" y="1538388"/>
            <a:ext cx="10440400" cy="2424012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7"/>
          <a:srcRect t="53535"/>
          <a:stretch/>
        </p:blipFill>
        <p:spPr>
          <a:xfrm>
            <a:off x="489982" y="3962400"/>
            <a:ext cx="11244817" cy="2579618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3429000" y="787757"/>
            <a:ext cx="5265200" cy="9493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 dirty="0">
                <a:solidFill>
                  <a:srgbClr val="FF0000"/>
                </a:solidFill>
                <a:latin typeface="Times New Roman"/>
              </a:rPr>
              <a:t>HÁT CÙNG</a:t>
            </a:r>
            <a:endParaRPr lang="en-US" sz="2667" spc="-1" dirty="0">
              <a:solidFill>
                <a:srgbClr val="FF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 dirty="0">
                <a:solidFill>
                  <a:srgbClr val="FF0000"/>
                </a:solidFill>
                <a:latin typeface="Times New Roman"/>
              </a:rPr>
              <a:t>ĐÔ – RÊ – MI – PHA - SON</a:t>
            </a:r>
            <a:endParaRPr lang="en-US" sz="2667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" name="HÁT CÙNG ĐÔ-RÊ-MI-PHA-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333" y="2892250"/>
            <a:ext cx="677333" cy="677333"/>
          </a:xfrm>
          <a:prstGeom prst="rect">
            <a:avLst/>
          </a:prstGeom>
        </p:spPr>
      </p:pic>
      <p:pic>
        <p:nvPicPr>
          <p:cNvPr id="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332" y="5456251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539600" y="809800"/>
            <a:ext cx="36516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Text Box 10"/>
          <p:cNvSpPr/>
          <p:nvPr/>
        </p:nvSpPr>
        <p:spPr>
          <a:xfrm>
            <a:off x="4984800" y="1285800"/>
            <a:ext cx="22224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6"/>
          <a:srcRect b="65222"/>
          <a:stretch/>
        </p:blipFill>
        <p:spPr>
          <a:xfrm>
            <a:off x="580400" y="2501000"/>
            <a:ext cx="11036400" cy="251560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3136000" y="4508600"/>
            <a:ext cx="7279600" cy="10160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1759480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539600" y="809800"/>
            <a:ext cx="36516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 Box 10"/>
          <p:cNvSpPr/>
          <p:nvPr/>
        </p:nvSpPr>
        <p:spPr>
          <a:xfrm>
            <a:off x="4905200" y="1285800"/>
            <a:ext cx="21432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6"/>
          <a:srcRect t="53535" b="10724"/>
          <a:stretch/>
        </p:blipFill>
        <p:spPr>
          <a:xfrm>
            <a:off x="539600" y="2097400"/>
            <a:ext cx="11077200" cy="26864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762400" y="4115000"/>
            <a:ext cx="7681600" cy="13372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599808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10"/>
          <p:cNvSpPr/>
          <p:nvPr/>
        </p:nvSpPr>
        <p:spPr>
          <a:xfrm>
            <a:off x="76200" y="150201"/>
            <a:ext cx="337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0070C0"/>
                </a:solidFill>
                <a:latin typeface="Times New Roman"/>
              </a:rPr>
              <a:t>ĐỌC CẢ BÀI</a:t>
            </a:r>
            <a:endParaRPr lang="en-US" sz="3556" spc="-1" dirty="0">
              <a:solidFill>
                <a:srgbClr val="0070C0"/>
              </a:solidFill>
              <a:latin typeface="Times New Roman"/>
            </a:endParaRPr>
          </a:p>
        </p:txBody>
      </p:sp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914400" y="1752600"/>
            <a:ext cx="10363200" cy="17752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914400" y="3733800"/>
            <a:ext cx="10439400" cy="220480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1295400" y="1031844"/>
            <a:ext cx="9801400" cy="6208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533" y="329213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 rot="10800000" flipV="1">
            <a:off x="76200" y="294643"/>
            <a:ext cx="32998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0070C0"/>
                </a:solidFill>
                <a:latin typeface="Times New Roman"/>
              </a:rPr>
              <a:t>GHÉP LỜI CA</a:t>
            </a:r>
            <a:endParaRPr lang="en-US" sz="3556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2042385" y="3381328"/>
            <a:ext cx="9048800" cy="71440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Là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la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lá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, 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này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bạn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ơi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!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80400" y="1524183"/>
            <a:ext cx="11036400" cy="1857145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80400" y="4191000"/>
            <a:ext cx="11077200" cy="1968795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981200" y="6019800"/>
            <a:ext cx="8995600" cy="51880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Lá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 la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la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,       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vui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học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    </a:t>
            </a:r>
            <a:r>
              <a:rPr lang="en-US" sz="3556" b="1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556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.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2362200" y="996114"/>
            <a:ext cx="9017000" cy="5593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482" y="323206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7245</TotalTime>
  <Words>199</Words>
  <Application>Microsoft Office PowerPoint</Application>
  <PresentationFormat>Widescreen</PresentationFormat>
  <Paragraphs>44</Paragraphs>
  <Slides>11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614</cp:revision>
  <dcterms:created xsi:type="dcterms:W3CDTF">2010-04-30T20:19:48Z</dcterms:created>
  <dcterms:modified xsi:type="dcterms:W3CDTF">2025-03-30T04:26:01Z</dcterms:modified>
  <dc:language>en-US</dc:language>
</cp:coreProperties>
</file>