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0"/>
  </p:notesMasterIdLst>
  <p:sldIdLst>
    <p:sldId id="268" r:id="rId3"/>
    <p:sldId id="281" r:id="rId4"/>
    <p:sldId id="282" r:id="rId5"/>
    <p:sldId id="284" r:id="rId6"/>
    <p:sldId id="280" r:id="rId7"/>
    <p:sldId id="28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636" y="1439950"/>
            <a:ext cx="7443971" cy="55803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731" y="616833"/>
            <a:ext cx="1760418" cy="62453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0" y="3859194"/>
            <a:ext cx="1185100" cy="2324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"/>
            <a:ext cx="3063524" cy="113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2" y="4564020"/>
            <a:ext cx="2417131" cy="19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80" y="2888471"/>
            <a:ext cx="2117318" cy="3837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7" y="692314"/>
            <a:ext cx="7271809" cy="1760661"/>
          </a:xfrm>
          <a:prstGeom prst="rect">
            <a:avLst/>
          </a:prstGeom>
        </p:spPr>
      </p:pic>
      <p:pic>
        <p:nvPicPr>
          <p:cNvPr id="7" name="MAU 1 GO DEM TT BAN NHAC VAN-XO-VA-VO-R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02481" y="1090874"/>
            <a:ext cx="609600" cy="609600"/>
          </a:xfrm>
          <a:prstGeom prst="rect">
            <a:avLst/>
          </a:prstGeom>
        </p:spPr>
      </p:pic>
      <p:pic>
        <p:nvPicPr>
          <p:cNvPr id="8" name="HĐ 4 NGHE NHAC Valse favor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20631" y="5582695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502" y="2560515"/>
            <a:ext cx="1008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mẫu gõ tiết tấu lại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nghe nhạc và kết hợp gõ đệm theo hình tiết tấu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72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554" y="3672482"/>
            <a:ext cx="2317645" cy="3157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3" y="1409938"/>
            <a:ext cx="7557614" cy="1248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2605" y="485522"/>
            <a:ext cx="67568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mẫu gõ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tấu 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luyện tập tiết tấu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MAU 2 GO DEM TT BAN NHAC VAN-XO-VA-VO-R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2323" y="307257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4" y="1257232"/>
            <a:ext cx="3526990" cy="21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0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80" y="3900361"/>
            <a:ext cx="2117318" cy="279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57" y="1084334"/>
            <a:ext cx="6552654" cy="2652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5578" y="275129"/>
            <a:ext cx="9014527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 1 thực hiện hình tiết tấu 1; nhóm 2 thực hiện hình tiết tấu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89971" y="1340102"/>
            <a:ext cx="1304692" cy="647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89971" y="2613726"/>
            <a:ext cx="1165845" cy="647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928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56" y="3724508"/>
            <a:ext cx="2079271" cy="2842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1255" y="290674"/>
            <a:ext cx="8488299" cy="483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 gia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thực hiện vỗ tay hoặc gõ theo hình tiết tấu.</a:t>
            </a:r>
          </a:p>
        </p:txBody>
      </p:sp>
      <p:pic>
        <p:nvPicPr>
          <p:cNvPr id="6" name="Picture 5" descr="C:\Users\ADMIN\Desktop\tt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8" y="931994"/>
            <a:ext cx="8180936" cy="110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00" y="931994"/>
            <a:ext cx="2885643" cy="1462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3" y="2047608"/>
            <a:ext cx="467422" cy="467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43" y="2041680"/>
            <a:ext cx="467422" cy="46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2" y="2036998"/>
            <a:ext cx="467422" cy="467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00" y="2036998"/>
            <a:ext cx="467422" cy="467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9" y="2036998"/>
            <a:ext cx="467422" cy="467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66" y="2036998"/>
            <a:ext cx="467422" cy="467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02" y="2044644"/>
            <a:ext cx="467422" cy="467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95" y="2044644"/>
            <a:ext cx="467422" cy="467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8" y="2041680"/>
            <a:ext cx="467422" cy="4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56" y="3724508"/>
            <a:ext cx="2079271" cy="2842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6039" y="290674"/>
            <a:ext cx="935439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 gia chơi sẽ quan sát kí hiệu bàn tay, đọc thầm theo hình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tấu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 descr="C:\Users\ADMIN\Desktop\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89" y="919306"/>
            <a:ext cx="10015653" cy="16677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796170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4654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5993" y="2414019"/>
            <a:ext cx="93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0856" y="2429638"/>
            <a:ext cx="8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4940" y="2429638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7228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6100" y="2429638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616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42809" y="2587084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</a:p>
        </p:txBody>
      </p:sp>
    </p:spTree>
    <p:extLst>
      <p:ext uri="{BB962C8B-B14F-4D97-AF65-F5344CB8AC3E}">
        <p14:creationId xmlns:p14="http://schemas.microsoft.com/office/powerpoint/2010/main" val="235404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125</Words>
  <Application>Microsoft Office PowerPoint</Application>
  <PresentationFormat>Widescreen</PresentationFormat>
  <Paragraphs>21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#9Slide05 Dancing Script</vt:lpstr>
      <vt:lpstr>Arial</vt:lpstr>
      <vt:lpstr>Calibri</vt:lpstr>
      <vt:lpstr>Times New Roman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72</cp:revision>
  <dcterms:created xsi:type="dcterms:W3CDTF">2022-04-04T07:27:39Z</dcterms:created>
  <dcterms:modified xsi:type="dcterms:W3CDTF">2025-05-12T14:57:10Z</dcterms:modified>
</cp:coreProperties>
</file>