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8" r:id="rId4"/>
    <p:sldId id="257" r:id="rId5"/>
    <p:sldId id="271" r:id="rId6"/>
    <p:sldId id="260" r:id="rId7"/>
    <p:sldId id="266" r:id="rId8"/>
    <p:sldId id="267" r:id="rId9"/>
  </p:sldIdLst>
  <p:sldSz cx="15636875" cy="9236075"/>
  <p:notesSz cx="6858000" cy="9144000"/>
  <p:custDataLst>
    <p:tags r:id="rId11"/>
  </p:custDataLst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1" y="6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95999" y="4736027"/>
            <a:ext cx="9972528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mang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về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phù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thay</a:t>
            </a:r>
            <a:r>
              <a:rPr lang="en-US" sz="3300" dirty="0"/>
              <a:t>  </a:t>
            </a:r>
            <a:r>
              <a:rPr lang="en-US" sz="3300" dirty="0" err="1"/>
              <a:t>cho</a:t>
            </a:r>
            <a:r>
              <a:rPr lang="en-US" sz="3300" dirty="0"/>
              <a:t> ô </a:t>
            </a:r>
            <a:r>
              <a:rPr lang="en-US" sz="3300" dirty="0" err="1"/>
              <a:t>vuông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0128" y="22730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03198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83001" y="266286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04574" y="36474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03038" y="374543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11417" y="4783560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40508" y="4825568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510179" y="590323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83287" y="5926581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0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7136" y="1784632"/>
            <a:ext cx="11120143" cy="7876477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bưởi hương cau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lang="en-US" sz="3600" b="1" i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đoạn</a:t>
            </a:r>
            <a:r>
              <a:rPr lang="en-US" sz="3300" dirty="0"/>
              <a:t> </a:t>
            </a:r>
            <a:r>
              <a:rPr lang="en-US" sz="3300" dirty="0" err="1"/>
              <a:t>thơ</a:t>
            </a:r>
            <a:r>
              <a:rPr lang="en-US" sz="3300" dirty="0"/>
              <a:t> </a:t>
            </a:r>
            <a:r>
              <a:rPr lang="en-US" sz="3300" dirty="0" err="1"/>
              <a:t>dưới</a:t>
            </a:r>
            <a:r>
              <a:rPr lang="en-US" sz="3300" dirty="0"/>
              <a:t> </a:t>
            </a:r>
            <a:r>
              <a:rPr lang="en-US" sz="3300" dirty="0" err="1"/>
              <a:t>đây</a:t>
            </a:r>
            <a:r>
              <a:rPr lang="en-US" sz="33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10531145" y="4523255"/>
            <a:ext cx="5105730" cy="350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739801" y="5001208"/>
            <a:ext cx="1708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70764" y="6095386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8003" y="5001208"/>
            <a:ext cx="890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5305" y="608977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6840" y="6756519"/>
            <a:ext cx="5986570" cy="2327121"/>
            <a:chOff x="516840" y="6756519"/>
            <a:chExt cx="5986570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4625" y="6999816"/>
              <a:ext cx="4028785" cy="578882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41" y="671710"/>
            <a:ext cx="13102901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ở </a:t>
            </a:r>
            <a:r>
              <a:rPr lang="en-US" sz="3200" dirty="0" err="1"/>
              <a:t>cột</a:t>
            </a:r>
            <a:r>
              <a:rPr lang="en-US" sz="3200" dirty="0"/>
              <a:t> A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ý </a:t>
            </a:r>
            <a:r>
              <a:rPr lang="en-US" sz="3200" dirty="0" err="1"/>
              <a:t>cột</a:t>
            </a:r>
            <a:r>
              <a:rPr lang="en-US" sz="3200" dirty="0"/>
              <a:t> 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cuối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.  </a:t>
            </a: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339104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72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241</Words>
  <Application>Microsoft Office PowerPoint</Application>
  <PresentationFormat>Custom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Cambria</vt:lpstr>
      <vt:lpstr>iCiel Cadena</vt:lpstr>
      <vt:lpstr>iCiel Crocante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397</cp:revision>
  <dcterms:created xsi:type="dcterms:W3CDTF">2021-06-15T15:52:51Z</dcterms:created>
  <dcterms:modified xsi:type="dcterms:W3CDTF">2025-12-04T15:27:09Z</dcterms:modified>
</cp:coreProperties>
</file>