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3" r:id="rId4"/>
    <p:sldMasterId id="2147483695" r:id="rId5"/>
    <p:sldMasterId id="2147483708" r:id="rId6"/>
  </p:sldMasterIdLst>
  <p:notesMasterIdLst>
    <p:notesMasterId r:id="rId19"/>
  </p:notesMasterIdLst>
  <p:sldIdLst>
    <p:sldId id="2906" r:id="rId7"/>
    <p:sldId id="2907" r:id="rId8"/>
    <p:sldId id="275" r:id="rId9"/>
    <p:sldId id="463" r:id="rId10"/>
    <p:sldId id="955" r:id="rId11"/>
    <p:sldId id="2902" r:id="rId12"/>
    <p:sldId id="361" r:id="rId13"/>
    <p:sldId id="269" r:id="rId14"/>
    <p:sldId id="957" r:id="rId15"/>
    <p:sldId id="2903" r:id="rId16"/>
    <p:sldId id="257" r:id="rId17"/>
    <p:sldId id="29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2" d="100"/>
          <a:sy n="82" d="100"/>
        </p:scale>
        <p:origin x="720"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6</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11</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7039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06234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81276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8684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4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DEC7D-F651-4261-BD79-305C6356B85B}"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59119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08182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EC7D-F651-4261-BD79-305C6356B85B}"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62747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DEC7D-F651-4261-BD79-305C6356B85B}"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72394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DEC7D-F651-4261-BD79-305C6356B85B}"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54538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DEC7D-F651-4261-BD79-305C6356B85B}"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443971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72996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949734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96166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478803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71757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846465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84636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47506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353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408610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78344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1C4C31-3BF1-41BF-9EBE-DB8CE50D56C4}" type="datetimeFigureOut">
              <a:rPr lang="zh-CN" altLang="en-US" smtClean="0"/>
              <a:t>2025/12/4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98734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microsoft.com/office/2007/relationships/hdphoto" Target="../media/hdphoto1.wdp"/><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6.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2025/12/4</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C11C4C31-3BF1-41BF-9EBE-DB8CE50D56C4}" type="datetimeFigureOut">
              <a:rPr lang="zh-CN" altLang="en-US" smtClean="0"/>
              <a:pPr/>
              <a:t>2025/12/4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2B5578C-1C70-460D-A561-CE4265079FE7}" type="slidenum">
              <a:rPr lang="zh-CN" altLang="en-US" smtClean="0"/>
              <a:pPr/>
              <a:t>‹#›</a:t>
            </a:fld>
            <a:endParaRPr lang="zh-CN" altLang="en-US"/>
          </a:p>
        </p:txBody>
      </p:sp>
    </p:spTree>
    <p:extLst>
      <p:ext uri="{BB962C8B-B14F-4D97-AF65-F5344CB8AC3E}">
        <p14:creationId xmlns:p14="http://schemas.microsoft.com/office/powerpoint/2010/main" val="12011178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t>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t>‹#›</a:t>
            </a:fld>
            <a:endParaRPr lang="en-US"/>
          </a:p>
        </p:txBody>
      </p:sp>
    </p:spTree>
    <p:extLst>
      <p:ext uri="{BB962C8B-B14F-4D97-AF65-F5344CB8AC3E}">
        <p14:creationId xmlns:p14="http://schemas.microsoft.com/office/powerpoint/2010/main" val="22371053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637" b="1" kern="0" dirty="0" err="1">
                <a:solidFill>
                  <a:prstClr val="white"/>
                </a:solidFill>
                <a:latin typeface="Calibri" panose="020F0502020204030204" pitchFamily="34" charset="0"/>
                <a:ea typeface="微软雅黑"/>
                <a:cs typeface="+mn-ea"/>
                <a:sym typeface="+mn-lt"/>
              </a:rPr>
              <a:t>Bài</a:t>
            </a:r>
            <a:r>
              <a:rPr lang="en-US" altLang="zh-CN" sz="6637" b="1" kern="0" dirty="0">
                <a:solidFill>
                  <a:prstClr val="white"/>
                </a:solidFill>
                <a:latin typeface="Calibri" panose="020F0502020204030204" pitchFamily="34" charset="0"/>
                <a:ea typeface="微软雅黑"/>
                <a:cs typeface="+mn-ea"/>
                <a:sym typeface="+mn-lt"/>
              </a:rPr>
              <a:t> 16: </a:t>
            </a:r>
            <a:r>
              <a:rPr lang="en-US" altLang="zh-CN" sz="6637" b="1" kern="0" dirty="0" err="1">
                <a:solidFill>
                  <a:prstClr val="white"/>
                </a:solidFill>
                <a:latin typeface="Calibri" panose="020F0502020204030204" pitchFamily="34" charset="0"/>
                <a:ea typeface="微软雅黑"/>
                <a:cs typeface="+mn-ea"/>
                <a:sym typeface="+mn-lt"/>
              </a:rPr>
              <a:t>Lựa</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chọn</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trang</a:t>
            </a:r>
            <a:r>
              <a:rPr lang="en-US" altLang="zh-CN" sz="6637" b="1" kern="0" dirty="0">
                <a:solidFill>
                  <a:prstClr val="white"/>
                </a:solidFill>
                <a:latin typeface="Calibri" panose="020F0502020204030204" pitchFamily="34" charset="0"/>
                <a:ea typeface="微软雅黑"/>
                <a:cs typeface="+mn-ea"/>
                <a:sym typeface="+mn-lt"/>
              </a:rPr>
              <a:t> </a:t>
            </a:r>
            <a:r>
              <a:rPr lang="en-US" altLang="zh-CN" sz="6637" b="1" kern="0" dirty="0" err="1">
                <a:solidFill>
                  <a:prstClr val="white"/>
                </a:solidFill>
                <a:latin typeface="Calibri" panose="020F0502020204030204" pitchFamily="34" charset="0"/>
                <a:ea typeface="微软雅黑"/>
                <a:cs typeface="+mn-ea"/>
                <a:sym typeface="+mn-lt"/>
              </a:rPr>
              <a:t>phục</a:t>
            </a:r>
            <a:endParaRPr lang="zh-CN" altLang="en-US" sz="6637" b="1" kern="0" dirty="0">
              <a:solidFill>
                <a:prstClr val="white"/>
              </a:solidFill>
              <a:latin typeface="Calibri" panose="020F0502020204030204" pitchFamily="34" charset="0"/>
              <a:ea typeface="微软雅黑"/>
              <a:cs typeface="+mn-ea"/>
              <a:sym typeface="+mn-lt"/>
            </a:endParaRPr>
          </a:p>
        </p:txBody>
      </p:sp>
    </p:spTree>
    <p:extLst>
      <p:ext uri="{BB962C8B-B14F-4D97-AF65-F5344CB8AC3E}">
        <p14:creationId xmlns:p14="http://schemas.microsoft.com/office/powerpoint/2010/main" val="354801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rPr>
              <a:t>Trò</a:t>
            </a:r>
            <a:r>
              <a:rPr lang="en-US" sz="5400" dirty="0">
                <a:solidFill>
                  <a:srgbClr val="0070C0"/>
                </a:solidFill>
              </a:rPr>
              <a:t> </a:t>
            </a:r>
            <a:r>
              <a:rPr lang="en-US" sz="5400" dirty="0" err="1">
                <a:solidFill>
                  <a:srgbClr val="0070C0"/>
                </a:solidFill>
              </a:rPr>
              <a:t>chơi</a:t>
            </a:r>
            <a:r>
              <a:rPr lang="en-US" sz="5400" dirty="0">
                <a:solidFill>
                  <a:srgbClr val="0070C0"/>
                </a:solidFill>
              </a:rPr>
              <a:t>: </a:t>
            </a:r>
            <a:r>
              <a:rPr lang="en-US" sz="5400" dirty="0" err="1">
                <a:solidFill>
                  <a:srgbClr val="0070C0"/>
                </a:solidFill>
              </a:rPr>
              <a:t>Ném</a:t>
            </a:r>
            <a:r>
              <a:rPr lang="en-US" sz="5400" dirty="0">
                <a:solidFill>
                  <a:srgbClr val="0070C0"/>
                </a:solidFill>
              </a:rPr>
              <a:t> </a:t>
            </a:r>
            <a:r>
              <a:rPr lang="en-US" sz="5400" dirty="0" err="1">
                <a:solidFill>
                  <a:srgbClr val="0070C0"/>
                </a:solidFill>
              </a:rPr>
              <a:t>bóng</a:t>
            </a:r>
            <a:endParaRPr lang="en-US" sz="5400" dirty="0">
              <a:solidFill>
                <a:srgbClr val="0070C0"/>
              </a:solidFill>
            </a:endParaRPr>
          </a:p>
        </p:txBody>
      </p:sp>
      <p:sp>
        <p:nvSpPr>
          <p:cNvPr id="3" name="Rectangle 2">
            <a:extLst>
              <a:ext uri="{FF2B5EF4-FFF2-40B4-BE49-F238E27FC236}">
                <a16:creationId xmlns:a16="http://schemas.microsoft.com/office/drawing/2014/main"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t>L</a:t>
            </a:r>
            <a:r>
              <a:rPr lang="vi-VN" sz="3400" dirty="0"/>
              <a:t>uật chơi: Khi cô nói một câu chưa hoàn chỉnh (có liên quan đến chủ đề hoạt động) và ném bóng cho một bạn bất kì trong lớp thì bạn được nhận bóng phải kết thúc nốt câu đó.</a:t>
            </a:r>
            <a:endParaRPr lang="en-US" sz="3400" dirty="0"/>
          </a:p>
          <a:p>
            <a:pPr algn="ctr"/>
            <a:r>
              <a:rPr lang="vi-VN" sz="3400" dirty="0"/>
              <a:t>Ví dụ:</a:t>
            </a:r>
            <a:r>
              <a:rPr lang="en-US" sz="3400" dirty="0"/>
              <a:t> </a:t>
            </a:r>
            <a:r>
              <a:rPr lang="vi-VN" sz="3400" dirty="0"/>
              <a:t>Khi ra đường, đầu tóc cần …</a:t>
            </a:r>
            <a:r>
              <a:rPr lang="en-US" sz="3400" dirty="0"/>
              <a:t>…….</a:t>
            </a:r>
            <a:r>
              <a:rPr lang="vi-VN" sz="3400" dirty="0"/>
              <a:t> </a:t>
            </a:r>
            <a:endParaRPr lang="en-US" sz="3400" dirty="0"/>
          </a:p>
        </p:txBody>
      </p:sp>
      <p:sp>
        <p:nvSpPr>
          <p:cNvPr id="4" name="TextBox 3">
            <a:extLst>
              <a:ext uri="{FF2B5EF4-FFF2-40B4-BE49-F238E27FC236}">
                <a16:creationId xmlns:a16="http://schemas.microsoft.com/office/drawing/2014/main"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cs typeface="+mn-ea"/>
                <a:sym typeface="+mn-lt"/>
              </a:rPr>
              <a:t>Khi </a:t>
            </a:r>
            <a:r>
              <a:rPr lang="en-US" altLang="zh-CN" sz="3600" b="1" dirty="0" err="1">
                <a:solidFill>
                  <a:srgbClr val="F74F4F"/>
                </a:solidFill>
                <a:cs typeface="+mn-ea"/>
                <a:sym typeface="+mn-lt"/>
              </a:rPr>
              <a:t>đi</a:t>
            </a:r>
            <a:r>
              <a:rPr lang="en-US" altLang="zh-CN" sz="3600" b="1" dirty="0">
                <a:solidFill>
                  <a:srgbClr val="F74F4F"/>
                </a:solidFill>
                <a:cs typeface="+mn-ea"/>
                <a:sym typeface="+mn-lt"/>
              </a:rPr>
              <a:t> </a:t>
            </a:r>
            <a:r>
              <a:rPr lang="en-US" altLang="zh-CN" sz="3600" b="1" dirty="0" err="1">
                <a:solidFill>
                  <a:srgbClr val="F74F4F"/>
                </a:solidFill>
                <a:cs typeface="+mn-ea"/>
                <a:sym typeface="+mn-lt"/>
              </a:rPr>
              <a:t>ngủ</a:t>
            </a:r>
            <a:r>
              <a:rPr lang="en-US" altLang="zh-CN" sz="3600" b="1" dirty="0">
                <a:solidFill>
                  <a:srgbClr val="F74F4F"/>
                </a:solidFill>
                <a:cs typeface="+mn-ea"/>
                <a:sym typeface="+mn-lt"/>
              </a:rPr>
              <a:t>, </a:t>
            </a:r>
            <a:r>
              <a:rPr lang="en-US" altLang="zh-CN" sz="3600" b="1" dirty="0" err="1">
                <a:solidFill>
                  <a:srgbClr val="F74F4F"/>
                </a:solidFill>
                <a:cs typeface="+mn-ea"/>
                <a:sym typeface="+mn-lt"/>
              </a:rPr>
              <a:t>không</a:t>
            </a:r>
            <a:r>
              <a:rPr lang="en-US" altLang="zh-CN" sz="3600" b="1" dirty="0">
                <a:solidFill>
                  <a:srgbClr val="F74F4F"/>
                </a:solidFill>
                <a:cs typeface="+mn-ea"/>
                <a:sym typeface="+mn-lt"/>
              </a:rPr>
              <a:t> </a:t>
            </a:r>
            <a:r>
              <a:rPr lang="en-US" altLang="zh-CN" sz="3600" b="1" dirty="0" err="1">
                <a:solidFill>
                  <a:srgbClr val="F74F4F"/>
                </a:solidFill>
                <a:cs typeface="+mn-ea"/>
                <a:sym typeface="+mn-lt"/>
              </a:rPr>
              <a:t>nên</a:t>
            </a:r>
            <a:r>
              <a:rPr lang="en-US" altLang="zh-CN" sz="3600" b="1" dirty="0">
                <a:solidFill>
                  <a:srgbClr val="F74F4F"/>
                </a:solidFill>
                <a:cs typeface="+mn-ea"/>
                <a:sym typeface="+mn-lt"/>
              </a:rPr>
              <a:t> </a:t>
            </a:r>
            <a:r>
              <a:rPr lang="en-US" altLang="zh-CN" sz="3600" b="1" dirty="0" err="1">
                <a:solidFill>
                  <a:srgbClr val="F74F4F"/>
                </a:solidFill>
                <a:cs typeface="+mn-ea"/>
                <a:sym typeface="+mn-lt"/>
              </a:rPr>
              <a:t>mặc</a:t>
            </a:r>
            <a:r>
              <a:rPr lang="en-US" altLang="zh-CN" sz="3600" b="1" dirty="0">
                <a:solidFill>
                  <a:srgbClr val="F74F4F"/>
                </a:solidFill>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chơi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đi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bơi</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nên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mặc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sp>
        <p:nvSpPr>
          <p:cNvPr id="15" name="TextBox 14">
            <a:extLst>
              <a:ext uri="{FF2B5EF4-FFF2-40B4-BE49-F238E27FC236}">
                <a16:creationId xmlns:a16="http://schemas.microsoft.com/office/drawing/2014/main"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đi</a:t>
            </a:r>
            <a:r>
              <a:rPr lang="en-US" sz="3200" dirty="0">
                <a:solidFill>
                  <a:srgbClr val="002060"/>
                </a:solidFill>
              </a:rPr>
              <a:t> </a:t>
            </a:r>
            <a:r>
              <a:rPr lang="en-US" sz="3200" dirty="0" err="1">
                <a:solidFill>
                  <a:srgbClr val="002060"/>
                </a:solidFill>
              </a:rPr>
              <a:t>học</a:t>
            </a:r>
            <a:endParaRPr lang="en-US" sz="3200" dirty="0">
              <a:solidFill>
                <a:srgbClr val="002060"/>
              </a:solidFill>
            </a:endParaRPr>
          </a:p>
        </p:txBody>
      </p:sp>
      <p:sp>
        <p:nvSpPr>
          <p:cNvPr id="17" name="TextBox 16">
            <a:extLst>
              <a:ext uri="{FF2B5EF4-FFF2-40B4-BE49-F238E27FC236}">
                <a16:creationId xmlns:a16="http://schemas.microsoft.com/office/drawing/2014/main"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rPr>
              <a:t>quần</a:t>
            </a:r>
            <a:r>
              <a:rPr lang="en-US" sz="3200" dirty="0">
                <a:solidFill>
                  <a:srgbClr val="002060"/>
                </a:solidFill>
              </a:rPr>
              <a:t> </a:t>
            </a:r>
            <a:r>
              <a:rPr lang="en-US" sz="3200" dirty="0" err="1">
                <a:solidFill>
                  <a:srgbClr val="002060"/>
                </a:solidFill>
              </a:rPr>
              <a:t>áo</a:t>
            </a:r>
            <a:r>
              <a:rPr lang="en-US" sz="3200" dirty="0">
                <a:solidFill>
                  <a:srgbClr val="002060"/>
                </a:solidFill>
              </a:rPr>
              <a:t> </a:t>
            </a:r>
            <a:r>
              <a:rPr lang="en-US" sz="3200" dirty="0" err="1">
                <a:solidFill>
                  <a:srgbClr val="002060"/>
                </a:solidFill>
              </a:rPr>
              <a:t>thoáng</a:t>
            </a:r>
            <a:r>
              <a:rPr lang="en-US" sz="3200" dirty="0">
                <a:solidFill>
                  <a:srgbClr val="002060"/>
                </a:solidFill>
              </a:rPr>
              <a:t> </a:t>
            </a:r>
            <a:r>
              <a:rPr lang="en-US" sz="3200" dirty="0" err="1">
                <a:solidFill>
                  <a:srgbClr val="002060"/>
                </a:solidFill>
              </a:rPr>
              <a:t>mát</a:t>
            </a:r>
            <a:endParaRPr lang="en-US" sz="3200" dirty="0">
              <a:solidFill>
                <a:srgbClr val="002060"/>
              </a:solidFill>
            </a:endParaRPr>
          </a:p>
        </p:txBody>
      </p:sp>
      <p:sp>
        <p:nvSpPr>
          <p:cNvPr id="18" name="TextBox 17">
            <a:extLst>
              <a:ext uri="{FF2B5EF4-FFF2-40B4-BE49-F238E27FC236}">
                <a16:creationId xmlns:a16="http://schemas.microsoft.com/office/drawing/2014/main"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rPr>
              <a:t>đồ</a:t>
            </a:r>
            <a:r>
              <a:rPr lang="en-US" sz="3200" dirty="0">
                <a:solidFill>
                  <a:srgbClr val="002060"/>
                </a:solidFill>
              </a:rPr>
              <a:t> </a:t>
            </a:r>
            <a:r>
              <a:rPr lang="en-US" sz="3200" dirty="0" err="1">
                <a:solidFill>
                  <a:srgbClr val="002060"/>
                </a:solidFill>
              </a:rPr>
              <a:t>bơi</a:t>
            </a:r>
            <a:endParaRPr lang="en-US" sz="3200" dirty="0">
              <a:solidFill>
                <a:srgbClr val="002060"/>
              </a:solidFill>
            </a:endParaRPr>
          </a:p>
        </p:txBody>
      </p:sp>
    </p:spTree>
    <p:extLst>
      <p:ext uri="{BB962C8B-B14F-4D97-AF65-F5344CB8AC3E}">
        <p14:creationId xmlns:p14="http://schemas.microsoft.com/office/powerpoint/2010/main" val="37005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a:solidFill>
                  <a:srgbClr val="FF0000"/>
                </a:solidFill>
                <a:latin typeface="Calibri" panose="020F0502020204030204" pitchFamily="34" charset="0"/>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53EA9-A549-4E43-56A4-D5D407EBD4BC}"/>
            </a:ext>
          </a:extLst>
        </p:cNvPr>
        <p:cNvGrpSpPr/>
        <p:nvPr/>
      </p:nvGrpSpPr>
      <p:grpSpPr>
        <a:xfrm>
          <a:off x="0" y="0"/>
          <a:ext cx="0" cy="0"/>
          <a:chOff x="0" y="0"/>
          <a:chExt cx="0" cy="0"/>
        </a:xfrm>
      </p:grpSpPr>
      <p:sp>
        <p:nvSpPr>
          <p:cNvPr id="5" name="TextBox 4"/>
          <p:cNvSpPr txBox="1"/>
          <p:nvPr/>
        </p:nvSpPr>
        <p:spPr>
          <a:xfrm>
            <a:off x="1737034" y="1094432"/>
            <a:ext cx="9357064" cy="2677656"/>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Kể</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được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những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việc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cần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làm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để</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tự</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phục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bản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thân</a:t>
            </a:r>
            <a:r>
              <a:rPr lang="en-US" sz="2800" b="1" dirty="0">
                <a:solidFill>
                  <a:srgbClr val="00B050"/>
                </a:solidFill>
                <a:latin typeface="Times New Roman" panose="02020603050405020304" pitchFamily="18" charset="0"/>
                <a:cs typeface="Times New Roman" panose="02020603050405020304" pitchFamily="18" charset="0"/>
              </a:rPr>
              <a:t>.</a:t>
            </a:r>
          </a:p>
          <a:p>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Nêu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được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cách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làm</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những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việc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đó</a:t>
            </a:r>
            <a:r>
              <a:rPr lang="en-US" sz="2800" b="1" dirty="0">
                <a:solidFill>
                  <a:srgbClr val="00B050"/>
                </a:solidFill>
                <a:latin typeface="Times New Roman" panose="02020603050405020304" pitchFamily="18" charset="0"/>
                <a:cs typeface="Times New Roman" panose="02020603050405020304" pitchFamily="18" charset="0"/>
              </a:rPr>
              <a:t>. </a:t>
            </a:r>
          </a:p>
          <a:p>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Thực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hiện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được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một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số</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việc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tự</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phục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phù</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hợp</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với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lứa</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tuổi</a:t>
            </a:r>
            <a:r>
              <a:rPr lang="en-US" sz="2800" b="1" dirty="0">
                <a:solidFill>
                  <a:srgbClr val="00B050"/>
                </a:solidFill>
                <a:latin typeface="Times New Roman" panose="02020603050405020304" pitchFamily="18" charset="0"/>
                <a:cs typeface="Times New Roman" panose="02020603050405020304" pitchFamily="18" charset="0"/>
              </a:rPr>
              <a:t>.</a:t>
            </a:r>
          </a:p>
          <a:p>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Thực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hiện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được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những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việc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tự</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phục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bản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thân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trong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sinh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hoạt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hằng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ngày</a:t>
            </a:r>
            <a:r>
              <a:rPr lang="en-US" sz="2800" b="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460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F0B013-E220-4939-88D5-1BE69F4096F9}"/>
              </a:ext>
            </a:extLst>
          </p:cNvPr>
          <p:cNvSpPr txBox="1"/>
          <p:nvPr/>
        </p:nvSpPr>
        <p:spPr>
          <a:xfrm>
            <a:off x="2155372" y="2233054"/>
            <a:ext cx="6718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0070C0"/>
                </a:solidFill>
                <a:effectLst/>
                <a:uLnTx/>
                <a:uFillTx/>
                <a:latin typeface="Arial"/>
                <a:ea typeface="微软雅黑"/>
                <a:cs typeface="+mn-cs"/>
              </a:rPr>
              <a:t>Khởi</a:t>
            </a:r>
            <a:r>
              <a:rPr kumimoji="0" lang="en-US" sz="96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9600" b="0" i="0" u="none" strike="noStrike" kern="1200" cap="none" spc="0" normalizeH="0" baseline="0" noProof="0" dirty="0" err="1">
                <a:ln>
                  <a:noFill/>
                </a:ln>
                <a:solidFill>
                  <a:srgbClr val="0070C0"/>
                </a:solidFill>
                <a:effectLst/>
                <a:uLnTx/>
                <a:uFillTx/>
                <a:latin typeface="Arial"/>
                <a:ea typeface="微软雅黑"/>
                <a:cs typeface="+mn-cs"/>
              </a:rPr>
              <a:t>động</a:t>
            </a:r>
            <a:endParaRPr kumimoji="0" lang="en-US" sz="96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Calibri" panose="020F0502020204030204" pitchFamily="34" charset="0"/>
                <a:ea typeface="微软雅黑"/>
              </a:rPr>
              <a:t>Ở </a:t>
            </a:r>
            <a:r>
              <a:rPr lang="en-US" sz="4000" noProof="0" dirty="0" err="1">
                <a:solidFill>
                  <a:srgbClr val="0070C0"/>
                </a:solidFill>
                <a:latin typeface="Calibri" panose="020F0502020204030204" pitchFamily="34" charset="0"/>
                <a:ea typeface="微软雅黑"/>
              </a:rPr>
              <a:t>nhà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em</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đã</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biết</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lựa</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chọn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trang</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phục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và</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tự</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mặc</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quần</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áo</a:t>
            </a:r>
            <a:r>
              <a:rPr lang="en-US" sz="4000" noProof="0" dirty="0">
                <a:solidFill>
                  <a:srgbClr val="0070C0"/>
                </a:solidFill>
                <a:latin typeface="Calibri" panose="020F0502020204030204" pitchFamily="34" charset="0"/>
                <a:ea typeface="微软雅黑"/>
              </a:rPr>
              <a:t> </a:t>
            </a:r>
            <a:r>
              <a:rPr lang="en-US" sz="4000" noProof="0" dirty="0" err="1">
                <a:solidFill>
                  <a:srgbClr val="0070C0"/>
                </a:solidFill>
                <a:latin typeface="Calibri" panose="020F0502020204030204" pitchFamily="34" charset="0"/>
                <a:ea typeface="微软雅黑"/>
              </a:rPr>
              <a:t>chưa</a:t>
            </a:r>
            <a:r>
              <a:rPr lang="en-US" sz="4000" noProof="0" dirty="0">
                <a:solidFill>
                  <a:srgbClr val="0070C0"/>
                </a:solidFill>
                <a:latin typeface="Calibri" panose="020F0502020204030204" pitchFamily="34" charset="0"/>
                <a:ea typeface="微软雅黑"/>
              </a:rPr>
              <a:t>?</a:t>
            </a:r>
            <a:endPar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微软雅黑"/>
            </a:endParaRPr>
          </a:p>
        </p:txBody>
      </p:sp>
    </p:spTree>
    <p:extLst>
      <p:ext uri="{BB962C8B-B14F-4D97-AF65-F5344CB8AC3E}">
        <p14:creationId xmlns:p14="http://schemas.microsoft.com/office/powerpoint/2010/main" val="24068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F0B013-E220-4939-88D5-1BE69F4096F9}"/>
              </a:ext>
            </a:extLst>
          </p:cNvPr>
          <p:cNvSpPr txBox="1"/>
          <p:nvPr/>
        </p:nvSpPr>
        <p:spPr>
          <a:xfrm>
            <a:off x="3079102" y="2615609"/>
            <a:ext cx="567301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70C0"/>
                </a:solidFill>
                <a:effectLst/>
                <a:uLnTx/>
                <a:uFillTx/>
                <a:latin typeface="Arial"/>
                <a:ea typeface="微软雅黑"/>
                <a:cs typeface="+mn-cs"/>
              </a:rPr>
              <a:t>Khám</a:t>
            </a:r>
            <a:r>
              <a:rPr kumimoji="0" lang="en-US" sz="8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8000" b="0" i="0" u="none" strike="noStrike" kern="1200" cap="none" spc="0" normalizeH="0" baseline="0" noProof="0" dirty="0" err="1">
                <a:ln>
                  <a:noFill/>
                </a:ln>
                <a:solidFill>
                  <a:srgbClr val="0070C0"/>
                </a:solidFill>
                <a:effectLst/>
                <a:uLnTx/>
                <a:uFillTx/>
                <a:latin typeface="Arial"/>
                <a:ea typeface="微软雅黑"/>
                <a:cs typeface="+mn-cs"/>
              </a:rPr>
              <a:t>phá</a:t>
            </a:r>
            <a:endParaRPr kumimoji="0" lang="en-US" sz="8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phục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phù</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hợp</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với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các</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hoạt</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động</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dưới</a:t>
            </a:r>
            <a:r>
              <a:rPr lang="en-US" sz="3300"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US" sz="3300" b="1" dirty="0" err="1">
                <a:highlight>
                  <a:srgbClr val="FFFF00"/>
                </a:highlight>
                <a:latin typeface="Calibri" panose="020F0502020204030204" pitchFamily="34"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thun</a:t>
            </a:r>
            <a:r>
              <a:rPr lang="en-US" sz="3200" dirty="0">
                <a:latin typeface="Calibri" panose="020F0502020204030204" pitchFamily="34" charset="0"/>
              </a:rPr>
              <a:t> </a:t>
            </a:r>
            <a:r>
              <a:rPr lang="en-US" sz="3200" dirty="0" err="1">
                <a:latin typeface="Calibri" panose="020F0502020204030204" pitchFamily="34" charset="0"/>
              </a:rPr>
              <a:t>và</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đùi</a:t>
            </a:r>
            <a:r>
              <a:rPr lang="en-US" sz="3200" dirty="0">
                <a:latin typeface="Calibri" panose="020F0502020204030204" pitchFamily="34" charset="0"/>
              </a:rPr>
              <a:t>, </a:t>
            </a:r>
            <a:r>
              <a:rPr lang="en-US" sz="3200" dirty="0" err="1">
                <a:latin typeface="Calibri" panose="020F0502020204030204" pitchFamily="34" charset="0"/>
              </a:rPr>
              <a:t>chất</a:t>
            </a:r>
            <a:r>
              <a:rPr lang="en-US" sz="3200" dirty="0">
                <a:latin typeface="Calibri" panose="020F0502020204030204" pitchFamily="34" charset="0"/>
              </a:rPr>
              <a:t> </a:t>
            </a:r>
            <a:r>
              <a:rPr lang="en-US" sz="3200" dirty="0" err="1">
                <a:latin typeface="Calibri" panose="020F0502020204030204" pitchFamily="34" charset="0"/>
              </a:rPr>
              <a:t>liệu</a:t>
            </a:r>
            <a:r>
              <a:rPr lang="en-US" sz="3200" dirty="0">
                <a:latin typeface="Calibri" panose="020F0502020204030204" pitchFamily="34" charset="0"/>
              </a:rPr>
              <a:t> </a:t>
            </a:r>
            <a:r>
              <a:rPr lang="en-US" sz="3200" dirty="0" err="1">
                <a:latin typeface="Calibri" panose="020F0502020204030204" pitchFamily="34" charset="0"/>
              </a:rPr>
              <a:t>rộng</a:t>
            </a:r>
            <a:r>
              <a:rPr lang="en-US" sz="3200" dirty="0">
                <a:latin typeface="Calibri" panose="020F0502020204030204" pitchFamily="34" charset="0"/>
              </a:rPr>
              <a:t> </a:t>
            </a:r>
            <a:r>
              <a:rPr lang="en-US" sz="3200" dirty="0" err="1">
                <a:latin typeface="Calibri" panose="020F0502020204030204" pitchFamily="34" charset="0"/>
              </a:rPr>
              <a:t>rãi</a:t>
            </a:r>
            <a:r>
              <a:rPr lang="en-US" sz="3200" dirty="0">
                <a:latin typeface="Calibri" panose="020F0502020204030204" pitchFamily="34" charset="0"/>
              </a:rPr>
              <a:t> </a:t>
            </a:r>
            <a:r>
              <a:rPr lang="en-US" sz="3200" dirty="0" err="1">
                <a:latin typeface="Calibri" panose="020F0502020204030204" pitchFamily="34" charset="0"/>
              </a:rPr>
              <a:t>thoáng</a:t>
            </a:r>
            <a:r>
              <a:rPr lang="en-US" sz="3200" dirty="0">
                <a:latin typeface="Calibri" panose="020F0502020204030204" pitchFamily="34" charset="0"/>
              </a:rPr>
              <a:t> </a:t>
            </a:r>
            <a:r>
              <a:rPr lang="en-US" sz="3200" dirty="0" err="1">
                <a:latin typeface="Calibri" panose="020F0502020204030204" pitchFamily="34" charset="0"/>
              </a:rPr>
              <a:t>mát</a:t>
            </a:r>
            <a:endParaRPr lang="en-US" sz="3200" dirty="0">
              <a:latin typeface="Calibri" panose="020F0502020204030204" pitchFamily="34" charset="0"/>
            </a:endParaRPr>
          </a:p>
        </p:txBody>
      </p:sp>
      <p:sp>
        <p:nvSpPr>
          <p:cNvPr id="11" name="Rectangle: Rounded Corners 10">
            <a:extLst>
              <a:ext uri="{FF2B5EF4-FFF2-40B4-BE49-F238E27FC236}">
                <a16:creationId xmlns:a16="http://schemas.microsoft.com/office/drawing/2014/main"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quần</a:t>
            </a:r>
            <a:r>
              <a:rPr lang="en-US" sz="3200" dirty="0">
                <a:latin typeface="Calibri" panose="020F0502020204030204" pitchFamily="34" charset="0"/>
              </a:rPr>
              <a:t> </a:t>
            </a:r>
            <a:r>
              <a:rPr lang="en-US" sz="3200" dirty="0" err="1">
                <a:latin typeface="Calibri" panose="020F0502020204030204" pitchFamily="34" charset="0"/>
              </a:rPr>
              <a:t>áo</a:t>
            </a:r>
            <a:r>
              <a:rPr lang="en-US" sz="3200" dirty="0">
                <a:latin typeface="Calibri" panose="020F0502020204030204" pitchFamily="34" charset="0"/>
              </a:rPr>
              <a:t> </a:t>
            </a:r>
            <a:r>
              <a:rPr lang="en-US" sz="3200" dirty="0" err="1">
                <a:latin typeface="Calibri" panose="020F0502020204030204" pitchFamily="34" charset="0"/>
              </a:rPr>
              <a:t>đẹp</a:t>
            </a:r>
            <a:r>
              <a:rPr lang="en-US" sz="3200" dirty="0">
                <a:latin typeface="Calibri" panose="020F0502020204030204" pitchFamily="34" charset="0"/>
              </a:rPr>
              <a:t>, </a:t>
            </a:r>
            <a:r>
              <a:rPr lang="en-US" sz="3200" dirty="0" err="1">
                <a:latin typeface="Calibri" panose="020F0502020204030204" pitchFamily="34" charset="0"/>
              </a:rPr>
              <a:t>lịch</a:t>
            </a:r>
            <a:r>
              <a:rPr lang="en-US" sz="3200" dirty="0">
                <a:latin typeface="Calibri" panose="020F0502020204030204" pitchFamily="34" charset="0"/>
              </a:rPr>
              <a:t> </a:t>
            </a:r>
            <a:r>
              <a:rPr lang="en-US" sz="3200" dirty="0" err="1">
                <a:latin typeface="Calibri" panose="020F0502020204030204" pitchFamily="34" charset="0"/>
              </a:rPr>
              <a:t>sự</a:t>
            </a:r>
            <a:r>
              <a:rPr lang="en-US" sz="3200" dirty="0">
                <a:latin typeface="Calibri" panose="020F0502020204030204" pitchFamily="34" charset="0"/>
              </a:rPr>
              <a:t>.</a:t>
            </a:r>
          </a:p>
        </p:txBody>
      </p:sp>
      <p:sp>
        <p:nvSpPr>
          <p:cNvPr id="12" name="Rectangle: Rounded Corners 11">
            <a:extLst>
              <a:ext uri="{FF2B5EF4-FFF2-40B4-BE49-F238E27FC236}">
                <a16:creationId xmlns:a16="http://schemas.microsoft.com/office/drawing/2014/main"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Calibri" panose="020F0502020204030204" pitchFamily="34" charset="0"/>
              </a:rPr>
              <a:t>Nên</a:t>
            </a:r>
            <a:r>
              <a:rPr lang="en-US" sz="3200" dirty="0">
                <a:latin typeface="Calibri" panose="020F0502020204030204" pitchFamily="34" charset="0"/>
              </a:rPr>
              <a:t> </a:t>
            </a:r>
            <a:r>
              <a:rPr lang="en-US" sz="3200" dirty="0" err="1">
                <a:latin typeface="Calibri" panose="020F0502020204030204" pitchFamily="34" charset="0"/>
              </a:rPr>
              <a:t>chọn</a:t>
            </a:r>
            <a:r>
              <a:rPr lang="en-US" sz="3200" dirty="0">
                <a:latin typeface="Calibri" panose="020F0502020204030204" pitchFamily="34" charset="0"/>
              </a:rPr>
              <a:t> </a:t>
            </a:r>
            <a:r>
              <a:rPr lang="en-US" sz="3200" dirty="0" err="1">
                <a:latin typeface="Calibri" panose="020F0502020204030204" pitchFamily="34" charset="0"/>
              </a:rPr>
              <a:t>thoái</a:t>
            </a:r>
            <a:r>
              <a:rPr lang="en-US" sz="3200" dirty="0">
                <a:latin typeface="Calibri" panose="020F0502020204030204" pitchFamily="34" charset="0"/>
              </a:rPr>
              <a:t> </a:t>
            </a:r>
            <a:r>
              <a:rPr lang="en-US" sz="3200" dirty="0" err="1">
                <a:latin typeface="Calibri" panose="020F0502020204030204" pitchFamily="34" charset="0"/>
              </a:rPr>
              <a:t>mái</a:t>
            </a:r>
            <a:r>
              <a:rPr lang="en-US" sz="3200" dirty="0">
                <a:latin typeface="Calibri" panose="020F0502020204030204" pitchFamily="34" charset="0"/>
              </a:rPr>
              <a:t>, co </a:t>
            </a:r>
            <a:r>
              <a:rPr lang="en-US" sz="3200" dirty="0" err="1">
                <a:latin typeface="Calibri" panose="020F0502020204030204" pitchFamily="34" charset="0"/>
              </a:rPr>
              <a:t>giãn</a:t>
            </a:r>
            <a:r>
              <a:rPr lang="en-US" sz="3200" dirty="0">
                <a:latin typeface="Calibri" panose="020F0502020204030204" pitchFamily="34" charset="0"/>
              </a:rPr>
              <a:t>.</a:t>
            </a:r>
          </a:p>
        </p:txBody>
      </p:sp>
    </p:spTree>
    <p:extLst>
      <p:ext uri="{BB962C8B-B14F-4D97-AF65-F5344CB8AC3E}">
        <p14:creationId xmlns:p14="http://schemas.microsoft.com/office/powerpoint/2010/main" val="7088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a:solidFill>
                  <a:prstClr val="white"/>
                </a:solidFill>
                <a:latin typeface="Calibri" panose="020F0502020204030204"/>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dirty="0">
                <a:solidFill>
                  <a:srgbClr val="FF0000"/>
                </a:solidFill>
                <a:latin typeface="Calibri" panose="020F0502020204030204" pitchFamily="34" charset="0"/>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F0B013-E220-4939-88D5-1BE69F4096F9}"/>
              </a:ext>
            </a:extLst>
          </p:cNvPr>
          <p:cNvSpPr txBox="1"/>
          <p:nvPr/>
        </p:nvSpPr>
        <p:spPr>
          <a:xfrm>
            <a:off x="3710545" y="2130417"/>
            <a:ext cx="5480107"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err="1">
                <a:ln>
                  <a:noFill/>
                </a:ln>
                <a:solidFill>
                  <a:srgbClr val="0070C0"/>
                </a:solidFill>
                <a:effectLst/>
                <a:uLnTx/>
                <a:uFillTx/>
                <a:latin typeface="Arial"/>
                <a:ea typeface="微软雅黑"/>
                <a:cs typeface="+mn-cs"/>
              </a:rPr>
              <a:t>Mở</a:t>
            </a:r>
            <a:r>
              <a:rPr kumimoji="0" lang="en-US" sz="9000" b="0" i="0" u="none" strike="noStrike" kern="1200" cap="none" spc="0" normalizeH="0" baseline="0" noProof="0" dirty="0">
                <a:ln>
                  <a:noFill/>
                </a:ln>
                <a:solidFill>
                  <a:srgbClr val="0070C0"/>
                </a:solidFill>
                <a:effectLst/>
                <a:uLnTx/>
                <a:uFillTx/>
                <a:latin typeface="Arial"/>
                <a:ea typeface="微软雅黑"/>
                <a:cs typeface="+mn-cs"/>
              </a:rPr>
              <a:t> </a:t>
            </a:r>
            <a:r>
              <a:rPr kumimoji="0" lang="en-US" sz="9000" b="0" i="0" u="none" strike="noStrike" kern="1200" cap="none" spc="0" normalizeH="0" baseline="0" noProof="0" dirty="0" err="1">
                <a:ln>
                  <a:noFill/>
                </a:ln>
                <a:solidFill>
                  <a:srgbClr val="0070C0"/>
                </a:solidFill>
                <a:effectLst/>
                <a:uLnTx/>
                <a:uFillTx/>
                <a:latin typeface="Arial"/>
                <a:ea typeface="微软雅黑"/>
                <a:cs typeface="+mn-cs"/>
              </a:rPr>
              <a:t>rộng</a:t>
            </a:r>
            <a:endParaRPr kumimoji="0" lang="en-US" sz="9000" b="0" i="0" u="none" strike="noStrike" kern="1200" cap="none" spc="0" normalizeH="0" baseline="0" noProof="0" dirty="0">
              <a:ln>
                <a:noFill/>
              </a:ln>
              <a:solidFill>
                <a:srgbClr val="0070C0"/>
              </a:solidFill>
              <a:effectLst/>
              <a:uLnTx/>
              <a:uFillTx/>
              <a:latin typeface="Arial"/>
              <a:ea typeface="微软雅黑"/>
              <a:cs typeface="+mn-cs"/>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8AB3"/>
      </a:accent1>
      <a:accent2>
        <a:srgbClr val="A6B727"/>
      </a:accent2>
      <a:accent3>
        <a:srgbClr val="F69200"/>
      </a:accent3>
      <a:accent4>
        <a:srgbClr val="838383"/>
      </a:accent4>
      <a:accent5>
        <a:srgbClr val="FEC306"/>
      </a:accent5>
      <a:accent6>
        <a:srgbClr val="DF5327"/>
      </a:accent6>
      <a:hlink>
        <a:srgbClr val="418AB3"/>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356</Words>
  <Application>Microsoft Office PowerPoint</Application>
  <PresentationFormat>Widescreen</PresentationFormat>
  <Paragraphs>39</Paragraphs>
  <Slides>12</Slides>
  <Notes>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12</vt:i4>
      </vt:variant>
    </vt:vector>
  </HeadingPairs>
  <TitlesOfParts>
    <vt:vector size="27" baseType="lpstr">
      <vt:lpstr>等线</vt:lpstr>
      <vt:lpstr>微软雅黑</vt:lpstr>
      <vt:lpstr>Arial</vt:lpstr>
      <vt:lpstr>Averta Std CY Bold</vt:lpstr>
      <vt:lpstr>Calibri</vt:lpstr>
      <vt:lpstr>Calibri Light</vt:lpstr>
      <vt:lpstr>Quicksand Medium</vt:lpstr>
      <vt:lpstr>Times New Roman</vt:lpstr>
      <vt:lpstr>印品黑体</vt:lpstr>
      <vt:lpstr>自定义设计方案</vt:lpstr>
      <vt:lpstr>1_Office 主题​​</vt:lpstr>
      <vt:lpstr>包图主题2</vt:lpstr>
      <vt:lpstr>Office Theme</vt:lpstr>
      <vt:lpstr>1_Office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14</cp:revision>
  <dcterms:created xsi:type="dcterms:W3CDTF">2021-06-16T14:20:35Z</dcterms:created>
  <dcterms:modified xsi:type="dcterms:W3CDTF">2025-12-04T16:34:38Z</dcterms:modified>
</cp:coreProperties>
</file>