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9" r:id="rId3"/>
    <p:sldMasterId id="2147483683" r:id="rId4"/>
    <p:sldMasterId id="2147483695" r:id="rId5"/>
  </p:sldMasterIdLst>
  <p:notesMasterIdLst>
    <p:notesMasterId r:id="rId18"/>
  </p:notesMasterIdLst>
  <p:sldIdLst>
    <p:sldId id="961" r:id="rId6"/>
    <p:sldId id="960" r:id="rId7"/>
    <p:sldId id="275" r:id="rId8"/>
    <p:sldId id="463" r:id="rId9"/>
    <p:sldId id="955" r:id="rId10"/>
    <p:sldId id="465" r:id="rId11"/>
    <p:sldId id="956" r:id="rId12"/>
    <p:sldId id="466" r:id="rId13"/>
    <p:sldId id="957" r:id="rId14"/>
    <p:sldId id="958" r:id="rId15"/>
    <p:sldId id="361" r:id="rId16"/>
    <p:sldId id="2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FBE48-8749-4E5B-8FCD-DDE4A4A8D68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4A665-07BC-432D-AB84-BA565F2CC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02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360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7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806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179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945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8000000">
            <a:off x="-799833" y="4597794"/>
            <a:ext cx="2725293" cy="281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82471"/>
      </p:ext>
    </p:extLst>
  </p:cSld>
  <p:clrMapOvr>
    <a:masterClrMapping/>
  </p:clrMapOvr>
  <p:transition spd="slow" advTm="2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9982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5293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8434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429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655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9214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3804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1817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634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pattFill prst="smConfetti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68685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3977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57894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88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740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934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095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6180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273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072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4974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902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4568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516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0384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9123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95748620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316243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8842269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99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3633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89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62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25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492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630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microsoft.com/office/2007/relationships/hdphoto" Target="../media/hdphoto1.wdp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0516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713" r:id="rId3"/>
  </p:sldLayoutIdLst>
  <p:transition spd="slow" advTm="2000">
    <p:wipe/>
  </p:transition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41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C11C4C31-3BF1-41BF-9EBE-DB8CE50D56C4}" type="datetimeFigureOut">
              <a:rPr lang="zh-CN" altLang="en-US" smtClean="0"/>
              <a:pPr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2B5578C-1C70-460D-A561-CE4265079FE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7501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DEC7D-F651-4261-BD79-305C6356B85B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69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616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BCF932-65D6-406C-8506-7BDA92BBE276}"/>
              </a:ext>
            </a:extLst>
          </p:cNvPr>
          <p:cNvSpPr txBox="1"/>
          <p:nvPr/>
        </p:nvSpPr>
        <p:spPr>
          <a:xfrm>
            <a:off x="2360428" y="1105786"/>
            <a:ext cx="75916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</a:rPr>
              <a:t> 15: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Việc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của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mình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không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cần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</a:rPr>
              <a:t> ai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nhắc</a:t>
            </a:r>
            <a:endParaRPr lang="en-US" sz="6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76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7AC532-41FF-4D93-B63A-D64C3E69C9D3}"/>
              </a:ext>
            </a:extLst>
          </p:cNvPr>
          <p:cNvSpPr txBox="1"/>
          <p:nvPr/>
        </p:nvSpPr>
        <p:spPr>
          <a:xfrm>
            <a:off x="1981199" y="2221897"/>
            <a:ext cx="8229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alibri" panose="020F0502020204030204" pitchFamily="34" charset="0"/>
              </a:rPr>
              <a:t>Thảo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luận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về</a:t>
            </a:r>
            <a:r>
              <a:rPr lang="en-US" sz="4000" dirty="0">
                <a:latin typeface="Calibri" panose="020F0502020204030204" pitchFamily="34" charset="0"/>
              </a:rPr>
              <a:t> “</a:t>
            </a:r>
            <a:r>
              <a:rPr lang="en-US" sz="4000" dirty="0" err="1">
                <a:latin typeface="Calibri" panose="020F0502020204030204" pitchFamily="34" charset="0"/>
              </a:rPr>
              <a:t>Ngày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cuối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tuần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của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em</a:t>
            </a:r>
            <a:r>
              <a:rPr lang="en-US" sz="4000" dirty="0">
                <a:latin typeface="Calibri" panose="020F050202020403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4646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EE78EEE5-0060-4590-BC60-AB7273D831C5}"/>
              </a:ext>
            </a:extLst>
          </p:cNvPr>
          <p:cNvSpPr/>
          <p:nvPr/>
        </p:nvSpPr>
        <p:spPr>
          <a:xfrm>
            <a:off x="1816608" y="2021139"/>
            <a:ext cx="8461248" cy="3221421"/>
          </a:xfrm>
          <a:prstGeom prst="cloudCallout">
            <a:avLst>
              <a:gd name="adj1" fmla="val -43599"/>
              <a:gd name="adj2" fmla="val 5298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cuối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tuần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thường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52A32CE9-A1D6-44E9-A9FC-98DF99414924}"/>
              </a:ext>
            </a:extLst>
          </p:cNvPr>
          <p:cNvSpPr/>
          <p:nvPr/>
        </p:nvSpPr>
        <p:spPr>
          <a:xfrm>
            <a:off x="1816608" y="2021138"/>
            <a:ext cx="8461248" cy="3221421"/>
          </a:xfrm>
          <a:prstGeom prst="cloudCallout">
            <a:avLst>
              <a:gd name="adj1" fmla="val -43599"/>
              <a:gd name="adj2" fmla="val 5298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white"/>
                </a:solidFill>
                <a:latin typeface="Calibri" panose="020F0502020204030204"/>
              </a:rPr>
              <a:t>Những việc</a:t>
            </a: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vi-VN" sz="4400" dirty="0">
                <a:solidFill>
                  <a:prstClr val="white"/>
                </a:solidFill>
                <a:latin typeface="Calibri" panose="020F0502020204030204"/>
              </a:rPr>
              <a:t>gì em thường xuyên tự làm không cần ai nhắc?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8592D197-DF44-45E6-8B4E-027BBC004445}"/>
              </a:ext>
            </a:extLst>
          </p:cNvPr>
          <p:cNvSpPr/>
          <p:nvPr/>
        </p:nvSpPr>
        <p:spPr>
          <a:xfrm>
            <a:off x="1816608" y="2021137"/>
            <a:ext cx="8461248" cy="3221421"/>
          </a:xfrm>
          <a:prstGeom prst="cloudCallout">
            <a:avLst>
              <a:gd name="adj1" fmla="val -43599"/>
              <a:gd name="adj2" fmla="val 5298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white"/>
                </a:solidFill>
                <a:latin typeface="Calibri" panose="020F0502020204030204"/>
              </a:rPr>
              <a:t>Những việc nào em làm cùng bố mẹ, gia</a:t>
            </a: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vi-VN" sz="4400" dirty="0">
                <a:solidFill>
                  <a:prstClr val="white"/>
                </a:solidFill>
                <a:latin typeface="Calibri" panose="020F0502020204030204"/>
              </a:rPr>
              <a:t>đình, hàng xóm?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69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8EC15B-2351-4D7E-8AEC-DE4C0639432E}"/>
              </a:ext>
            </a:extLst>
          </p:cNvPr>
          <p:cNvSpPr txBox="1"/>
          <p:nvPr/>
        </p:nvSpPr>
        <p:spPr>
          <a:xfrm>
            <a:off x="3414712" y="566166"/>
            <a:ext cx="5362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luận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1838753" y="2511562"/>
            <a:ext cx="83229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Ngày cuối tuần thường có nhiều thời gian hơn nên công việc cũng nhiều và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phong phú hơn.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29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78400" y="812800"/>
            <a:ext cx="4100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Mục</a:t>
            </a:r>
            <a:r>
              <a:rPr lang="en-US" sz="4000" b="1" dirty="0"/>
              <a:t> </a:t>
            </a:r>
            <a:r>
              <a:rPr lang="en-US" sz="4000" b="1" dirty="0" err="1"/>
              <a:t>tiêu</a:t>
            </a:r>
            <a:endParaRPr lang="en-US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032001" y="1958109"/>
            <a:ext cx="79525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00B050"/>
                </a:solidFill>
              </a:rPr>
              <a:t>Tự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phục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vụ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bằng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cách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chủ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động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sắp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xếp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các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hoạt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động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hằng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ngày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của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mình</a:t>
            </a:r>
            <a:r>
              <a:rPr lang="en-US" sz="2800" b="1" dirty="0">
                <a:solidFill>
                  <a:srgbClr val="00B05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00B050"/>
                </a:solidFill>
              </a:rPr>
              <a:t>Sử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dụng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các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kiến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thức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đã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học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ứng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dụng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vào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thực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tế</a:t>
            </a:r>
            <a:r>
              <a:rPr lang="en-US" sz="2800" b="1" dirty="0">
                <a:solidFill>
                  <a:srgbClr val="00B05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00B050"/>
                </a:solidFill>
              </a:rPr>
              <a:t>Nhận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thức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được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những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việc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cần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làm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trong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cuộc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sống</a:t>
            </a:r>
            <a:r>
              <a:rPr lang="en-US" sz="2800" b="1" dirty="0">
                <a:solidFill>
                  <a:srgbClr val="00B05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868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4091470" y="2056315"/>
            <a:ext cx="4661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Khởi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99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19AC50-8416-4BE7-84DC-C6DCC953E1B6}"/>
              </a:ext>
            </a:extLst>
          </p:cNvPr>
          <p:cNvSpPr txBox="1"/>
          <p:nvPr/>
        </p:nvSpPr>
        <p:spPr>
          <a:xfrm>
            <a:off x="368424" y="2234334"/>
            <a:ext cx="11455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Em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đã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biết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tự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vệ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sinh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cá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nhân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chưa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83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4242391" y="2615609"/>
            <a:ext cx="46175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Khám</a:t>
            </a:r>
            <a:r>
              <a:rPr kumimoji="0" lang="en-US" sz="7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7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phá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7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E9BE4EE-AC72-4759-8997-AEA39AA44A1E}"/>
              </a:ext>
            </a:extLst>
          </p:cNvPr>
          <p:cNvSpPr txBox="1"/>
          <p:nvPr/>
        </p:nvSpPr>
        <p:spPr>
          <a:xfrm>
            <a:off x="2942970" y="202812"/>
            <a:ext cx="74746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Calibri" panose="020F0502020204030204" pitchFamily="34" charset="0"/>
              </a:rPr>
              <a:t>Tự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lập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kế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hoạch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công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việc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hằng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ngày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mình</a:t>
            </a:r>
            <a:r>
              <a:rPr lang="en-US" sz="3600" dirty="0">
                <a:latin typeface="Calibri" panose="020F0502020204030204" pitchFamily="34" charset="0"/>
              </a:rPr>
              <a:t> (</a:t>
            </a:r>
            <a:r>
              <a:rPr lang="en-US" sz="3600" dirty="0" err="1">
                <a:latin typeface="Calibri" panose="020F0502020204030204" pitchFamily="34" charset="0"/>
              </a:rPr>
              <a:t>thời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gian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biểu</a:t>
            </a:r>
            <a:r>
              <a:rPr lang="en-US" sz="3600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652161-3C3C-490A-A26E-16A0CA079DDD}"/>
              </a:ext>
            </a:extLst>
          </p:cNvPr>
          <p:cNvSpPr/>
          <p:nvPr/>
        </p:nvSpPr>
        <p:spPr>
          <a:xfrm>
            <a:off x="1212112" y="1499190"/>
            <a:ext cx="9792586" cy="90376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</a:rPr>
              <a:t>L</a:t>
            </a:r>
            <a:r>
              <a:rPr lang="vi-VN" sz="2800" dirty="0">
                <a:latin typeface="Calibri" panose="020F0502020204030204" pitchFamily="34" charset="0"/>
              </a:rPr>
              <a:t>iệt kê 4 – 5 việc thường làm hằng ngày từ lúc đi học về cho đến khi đi ngủ</a:t>
            </a:r>
            <a:endParaRPr lang="en-US" sz="2800" dirty="0">
              <a:latin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8866CB-7BAA-4EEE-A3F4-8B1E6FE38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412" y="2706429"/>
            <a:ext cx="6324600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1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4A5E487-AB95-4A5F-8A9C-E0166FC13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060" y="557374"/>
            <a:ext cx="7218843" cy="540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1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19AC50-8416-4BE7-84DC-C6DCC953E1B6}"/>
              </a:ext>
            </a:extLst>
          </p:cNvPr>
          <p:cNvSpPr txBox="1"/>
          <p:nvPr/>
        </p:nvSpPr>
        <p:spPr>
          <a:xfrm>
            <a:off x="719092" y="1600201"/>
            <a:ext cx="110615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000" dirty="0" err="1">
                <a:solidFill>
                  <a:srgbClr val="000000"/>
                </a:solidFill>
                <a:latin typeface="Calibri" panose="020F0502020204030204" pitchFamily="34" charset="0"/>
              </a:rPr>
              <a:t>Kết</a:t>
            </a:r>
            <a:r>
              <a:rPr lang="en-US" sz="6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" panose="020F0502020204030204" pitchFamily="34" charset="0"/>
              </a:rPr>
              <a:t>luận</a:t>
            </a:r>
            <a:r>
              <a:rPr lang="en-US" sz="6000" dirty="0">
                <a:solidFill>
                  <a:srgbClr val="000000"/>
                </a:solidFill>
                <a:latin typeface="Calibri" panose="020F0502020204030204" pitchFamily="34" charset="0"/>
              </a:rPr>
              <a:t>: Khi </a:t>
            </a:r>
            <a:r>
              <a:rPr lang="en-US" sz="6000" dirty="0" err="1">
                <a:solidFill>
                  <a:srgbClr val="000000"/>
                </a:solidFill>
                <a:latin typeface="Calibri" panose="020F0502020204030204" pitchFamily="34" charset="0"/>
              </a:rPr>
              <a:t>đã</a:t>
            </a:r>
            <a:r>
              <a:rPr lang="en-US" sz="6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" panose="020F0502020204030204" pitchFamily="34" charset="0"/>
              </a:rPr>
              <a:t>biết</a:t>
            </a:r>
            <a:r>
              <a:rPr lang="en-US" sz="6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" panose="020F0502020204030204" pitchFamily="34" charset="0"/>
              </a:rPr>
              <a:t>mình</a:t>
            </a:r>
            <a:r>
              <a:rPr lang="en-US" sz="6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" panose="020F0502020204030204" pitchFamily="34" charset="0"/>
              </a:rPr>
              <a:t>phải</a:t>
            </a:r>
            <a:r>
              <a:rPr lang="en-US" sz="6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" panose="020F0502020204030204" pitchFamily="34" charset="0"/>
              </a:rPr>
              <a:t>làm</a:t>
            </a:r>
            <a:r>
              <a:rPr lang="en-US" sz="6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" panose="020F0502020204030204" pitchFamily="34" charset="0"/>
              </a:rPr>
              <a:t>việc</a:t>
            </a:r>
            <a:r>
              <a:rPr lang="en-US" sz="6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" panose="020F0502020204030204" pitchFamily="34" charset="0"/>
              </a:rPr>
              <a:t>gì</a:t>
            </a:r>
            <a:r>
              <a:rPr lang="en-US" sz="6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" panose="020F0502020204030204" pitchFamily="34" charset="0"/>
              </a:rPr>
              <a:t>hằng</a:t>
            </a:r>
            <a:r>
              <a:rPr lang="en-US" sz="6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" panose="020F0502020204030204" pitchFamily="34" charset="0"/>
              </a:rPr>
              <a:t>ngày</a:t>
            </a:r>
            <a:r>
              <a:rPr lang="en-US" sz="60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US" sz="6000" dirty="0" err="1">
                <a:solidFill>
                  <a:srgbClr val="000000"/>
                </a:solidFill>
                <a:latin typeface="Calibri" panose="020F0502020204030204" pitchFamily="34" charset="0"/>
              </a:rPr>
              <a:t>em</a:t>
            </a:r>
            <a:r>
              <a:rPr lang="en-US" sz="6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" panose="020F0502020204030204" pitchFamily="34" charset="0"/>
              </a:rPr>
              <a:t>sẽ</a:t>
            </a:r>
            <a:r>
              <a:rPr lang="en-US" sz="6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" panose="020F0502020204030204" pitchFamily="34" charset="0"/>
              </a:rPr>
              <a:t>chủ</a:t>
            </a:r>
            <a:r>
              <a:rPr lang="en-US" sz="6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" panose="020F0502020204030204" pitchFamily="34" charset="0"/>
              </a:rPr>
              <a:t>động</a:t>
            </a:r>
            <a:r>
              <a:rPr lang="en-US" sz="6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" panose="020F0502020204030204" pitchFamily="34" charset="0"/>
              </a:rPr>
              <a:t>làm</a:t>
            </a:r>
            <a:r>
              <a:rPr lang="en-US" sz="6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" panose="020F0502020204030204" pitchFamily="34" charset="0"/>
              </a:rPr>
              <a:t>mà</a:t>
            </a:r>
            <a:r>
              <a:rPr lang="en-US" sz="6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" panose="020F0502020204030204" pitchFamily="34" charset="0"/>
              </a:rPr>
              <a:t>không</a:t>
            </a:r>
            <a:r>
              <a:rPr lang="en-US" sz="6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" panose="020F0502020204030204" pitchFamily="34" charset="0"/>
              </a:rPr>
              <a:t>cần</a:t>
            </a:r>
            <a:r>
              <a:rPr lang="en-US" sz="6000" dirty="0">
                <a:solidFill>
                  <a:srgbClr val="000000"/>
                </a:solidFill>
                <a:latin typeface="Calibri" panose="020F0502020204030204" pitchFamily="34" charset="0"/>
              </a:rPr>
              <a:t> ai </a:t>
            </a:r>
            <a:r>
              <a:rPr lang="en-US" sz="6000" dirty="0" err="1">
                <a:solidFill>
                  <a:srgbClr val="000000"/>
                </a:solidFill>
                <a:latin typeface="Calibri" panose="020F0502020204030204" pitchFamily="34" charset="0"/>
              </a:rPr>
              <a:t>nhắc</a:t>
            </a:r>
            <a:r>
              <a:rPr lang="en-US" sz="600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97501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2910740" y="2162847"/>
            <a:ext cx="62243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Mở</a:t>
            </a:r>
            <a:r>
              <a:rPr kumimoji="0" lang="en-US" sz="10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0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rộng</a:t>
            </a: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98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1_Custom Design">
  <a:themeElements>
    <a:clrScheme name="1_Colored Theme">
      <a:dk1>
        <a:srgbClr val="1A7887"/>
      </a:dk1>
      <a:lt1>
        <a:srgbClr val="FFFFFF"/>
      </a:lt1>
      <a:dk2>
        <a:srgbClr val="79DDB9"/>
      </a:dk2>
      <a:lt2>
        <a:srgbClr val="EEECE1"/>
      </a:lt2>
      <a:accent1>
        <a:srgbClr val="79DDB9"/>
      </a:accent1>
      <a:accent2>
        <a:srgbClr val="1B9E74"/>
      </a:accent2>
      <a:accent3>
        <a:srgbClr val="1E7659"/>
      </a:accent3>
      <a:accent4>
        <a:srgbClr val="34CEC4"/>
      </a:accent4>
      <a:accent5>
        <a:srgbClr val="FFDC8E"/>
      </a:accent5>
      <a:accent6>
        <a:srgbClr val="FF706A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FontAwesome"/>
      </a:majorFont>
      <a:minorFont>
        <a:latin typeface="Arial"/>
        <a:ea typeface=""/>
        <a:cs typeface="FontAwesom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C000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418AB3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217</Words>
  <Application>Microsoft Office PowerPoint</Application>
  <PresentationFormat>Widescreen</PresentationFormat>
  <Paragraphs>24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等线</vt:lpstr>
      <vt:lpstr>Arial</vt:lpstr>
      <vt:lpstr>Averta Std CY Bold</vt:lpstr>
      <vt:lpstr>Calibri</vt:lpstr>
      <vt:lpstr>Calibri Light</vt:lpstr>
      <vt:lpstr>Quicksand Medium</vt:lpstr>
      <vt:lpstr>印品黑体</vt:lpstr>
      <vt:lpstr>1_Custom Design</vt:lpstr>
      <vt:lpstr>包图主题2</vt:lpstr>
      <vt:lpstr>1_Office 主题​​</vt:lpstr>
      <vt:lpstr>Office Theme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asus</cp:lastModifiedBy>
  <cp:revision>14</cp:revision>
  <dcterms:created xsi:type="dcterms:W3CDTF">2021-06-14T14:21:30Z</dcterms:created>
  <dcterms:modified xsi:type="dcterms:W3CDTF">2025-12-04T16:08:15Z</dcterms:modified>
</cp:coreProperties>
</file>