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2"/>
  </p:notesMasterIdLst>
  <p:sldIdLst>
    <p:sldId id="256" r:id="rId4"/>
    <p:sldId id="264" r:id="rId5"/>
    <p:sldId id="283" r:id="rId6"/>
    <p:sldId id="287" r:id="rId7"/>
    <p:sldId id="286" r:id="rId8"/>
    <p:sldId id="279" r:id="rId9"/>
    <p:sldId id="285"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81" d="100"/>
          <a:sy n="81" d="100"/>
        </p:scale>
        <p:origin x="97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12/4/2025</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12/4/2025</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Tuần 13</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Biết tả đặc điểm của đồ chơi quen thuộc, gần gũi.</a:t>
              </a:r>
              <a:endParaRPr lang="en-US" sz="2800" b="1" dirty="0">
                <a:solidFill>
                  <a:srgbClr val="002060"/>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Viết được đoạn văn tả đồ chơi.</a:t>
              </a:r>
              <a:endParaRPr lang="en-US" sz="28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222" b="98000" l="5000" r="90000"/>
                    </a14:imgEffect>
                  </a14:imgLayer>
                </a14:imgProps>
              </a:ext>
              <a:ext uri="{28A0092B-C50C-407E-A947-70E740481C1C}">
                <a14:useLocalDpi xmlns:a14="http://schemas.microsoft.com/office/drawing/2010/main" val="0"/>
              </a:ext>
            </a:extLst>
          </a:blip>
          <a:srcRect t="9407" b="7375"/>
          <a:stretch/>
        </p:blipFill>
        <p:spPr>
          <a:xfrm>
            <a:off x="2111695" y="1996214"/>
            <a:ext cx="2220660" cy="18479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077218"/>
            </a:xfrm>
            <a:prstGeom prst="rect">
              <a:avLst/>
            </a:prstGeom>
            <a:noFill/>
            <a:ln>
              <a:noFill/>
            </a:ln>
          </p:spPr>
          <p:txBody>
            <a:bodyPr wrap="square" rtlCol="0">
              <a:spAutoFit/>
            </a:bodyPr>
            <a:lstStyle/>
            <a:p>
              <a:pPr algn="ctr"/>
              <a:r>
                <a:rPr lang="en-US" sz="3200" b="1" dirty="0">
                  <a:solidFill>
                    <a:srgbClr val="002060"/>
                  </a:solidFill>
                  <a:latin typeface="Arial-Rounded"/>
                  <a:ea typeface="Arial-Rounded" panose="020B0500000000000000" pitchFamily="34" charset="0"/>
                  <a:cs typeface="Arial" panose="020B0604020202020204" pitchFamily="34" charset="0"/>
                </a:rPr>
                <a:t>Đồ chơi truyền thống</a:t>
              </a:r>
            </a:p>
          </p:txBody>
        </p:sp>
      </p:grpSp>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Đồ chơi </a:t>
              </a:r>
            </a:p>
            <a:p>
              <a:pPr algn="ctr"/>
              <a:r>
                <a:rPr lang="en-US" sz="3600" b="1" dirty="0">
                  <a:solidFill>
                    <a:srgbClr val="002060"/>
                  </a:solidFill>
                  <a:latin typeface="Arial-Rounded"/>
                  <a:ea typeface="Arial-Rounded" panose="020B0500000000000000" pitchFamily="34" charset="0"/>
                  <a:cs typeface="Arial" panose="020B0604020202020204" pitchFamily="34" charset="0"/>
                </a:rPr>
                <a:t>hiện đại</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67" b="100000" l="6667" r="90000"/>
                    </a14:imgEffect>
                  </a14:imgLayer>
                </a14:imgProps>
              </a:ext>
              <a:ext uri="{28A0092B-C50C-407E-A947-70E740481C1C}">
                <a14:useLocalDpi xmlns:a14="http://schemas.microsoft.com/office/drawing/2010/main" val="0"/>
              </a:ext>
            </a:extLst>
          </a:blip>
          <a:srcRect l="8128" r="14679"/>
          <a:stretch/>
        </p:blipFill>
        <p:spPr>
          <a:xfrm>
            <a:off x="5936421" y="3861498"/>
            <a:ext cx="1668381" cy="2161312"/>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1871" t="11109" r="14445" b="15555"/>
          <a:stretch/>
        </p:blipFill>
        <p:spPr>
          <a:xfrm>
            <a:off x="4945140" y="1737574"/>
            <a:ext cx="1982562" cy="197317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6652"/>
          <a:stretch/>
        </p:blipFill>
        <p:spPr>
          <a:xfrm>
            <a:off x="1666817" y="3980847"/>
            <a:ext cx="2916636" cy="2041963"/>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079" t="8045" r="14912" b="9473"/>
          <a:stretch/>
        </p:blipFill>
        <p:spPr>
          <a:xfrm>
            <a:off x="8393055" y="3691729"/>
            <a:ext cx="1661111" cy="2245778"/>
          </a:xfrm>
          <a:prstGeom prst="rect">
            <a:avLst/>
          </a:prstGeom>
        </p:spPr>
      </p:pic>
    </p:spTree>
    <p:extLst>
      <p:ext uri="{BB962C8B-B14F-4D97-AF65-F5344CB8AC3E}">
        <p14:creationId xmlns:p14="http://schemas.microsoft.com/office/powerpoint/2010/main" val="4217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30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tả một đồ chơi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9" t="40351" r="24830" b="22588"/>
          <a:stretch/>
        </p:blipFill>
        <p:spPr bwMode="auto">
          <a:xfrm>
            <a:off x="1457394" y="994611"/>
            <a:ext cx="9884374" cy="500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322919"/>
            <a:ext cx="10952747" cy="3404101"/>
          </a:xfrm>
        </p:spPr>
        <p:txBody>
          <a:bodyPr>
            <a:noAutofit/>
          </a:bodyPr>
          <a:lstStyle/>
          <a:p>
            <a:pPr marL="0" indent="0">
              <a:lnSpc>
                <a:spcPct val="200000"/>
              </a:lnSpc>
              <a:buNone/>
            </a:pPr>
            <a:r>
              <a:rPr lang="en-US" b="1" dirty="0">
                <a:solidFill>
                  <a:srgbClr val="002060"/>
                </a:solidFill>
                <a:latin typeface="Arial-Rounded" pitchFamily="34" charset="0"/>
                <a:ea typeface="Arial-Rounded" pitchFamily="34" charset="0"/>
                <a:cs typeface="Arial-Rounded" pitchFamily="34"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p>
        </p:txBody>
      </p:sp>
      <p:grpSp>
        <p:nvGrpSpPr>
          <p:cNvPr id="4" name="Group 3"/>
          <p:cNvGrpSpPr/>
          <p:nvPr/>
        </p:nvGrpSpPr>
        <p:grpSpPr>
          <a:xfrm>
            <a:off x="4021537" y="212397"/>
            <a:ext cx="4105379"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5157579" cy="583609"/>
            </a:xfrm>
            <a:prstGeom prst="rect">
              <a:avLst/>
            </a:prstGeom>
            <a:noFill/>
            <a:ln>
              <a:noFill/>
            </a:ln>
          </p:spPr>
          <p:txBody>
            <a:bodyPr wrap="square" rtlCol="0">
              <a:spAutoFit/>
            </a:bodyPr>
            <a:lstStyle/>
            <a:p>
              <a:pPr algn="ctr"/>
              <a:r>
                <a:rPr lang="en-US" sz="28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25509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755</TotalTime>
  <Words>211</Words>
  <Application>Microsoft Office PowerPoint</Application>
  <PresentationFormat>Widescreen</PresentationFormat>
  <Paragraphs>21</Paragraphs>
  <Slides>8</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vt:i4>
      </vt:variant>
    </vt:vector>
  </HeadingPairs>
  <TitlesOfParts>
    <vt:vector size="17" baseType="lpstr">
      <vt:lpstr>Arial</vt:lpstr>
      <vt:lpstr>Arial-Rounded</vt:lpstr>
      <vt:lpstr>Calibri</vt:lpstr>
      <vt:lpstr>Calibri Light</vt:lpstr>
      <vt:lpstr>iCiel Cadena</vt:lpstr>
      <vt:lpstr>iCiel Crocante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209</cp:revision>
  <dcterms:created xsi:type="dcterms:W3CDTF">2021-05-29T04:05:18Z</dcterms:created>
  <dcterms:modified xsi:type="dcterms:W3CDTF">2025-12-04T15:16:36Z</dcterms:modified>
</cp:coreProperties>
</file>