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5" r:id="rId3"/>
  </p:sldMasterIdLst>
  <p:notesMasterIdLst>
    <p:notesMasterId r:id="rId13"/>
  </p:notesMasterIdLst>
  <p:sldIdLst>
    <p:sldId id="509" r:id="rId4"/>
    <p:sldId id="2007577142" r:id="rId5"/>
    <p:sldId id="515" r:id="rId6"/>
    <p:sldId id="2007577138" r:id="rId7"/>
    <p:sldId id="2007577139" r:id="rId8"/>
    <p:sldId id="511" r:id="rId9"/>
    <p:sldId id="512" r:id="rId10"/>
    <p:sldId id="513" r:id="rId11"/>
    <p:sldId id="3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3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9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56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85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91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17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54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15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15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72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43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3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779C15C-1DAF-4E5F-9C38-3A9F2262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6738" y="87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168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7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475265" y="2480133"/>
            <a:ext cx="749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099010" y="242896"/>
            <a:ext cx="597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14191" y="1749092"/>
            <a:ext cx="10621929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vốn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883312"/>
            <a:ext cx="10209001" cy="2263591"/>
            <a:chOff x="752655" y="2065203"/>
            <a:chExt cx="10209001" cy="2263591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chug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73764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87DEB45-7989-4EAB-A248-960B5C50275F}"/>
              </a:ext>
            </a:extLst>
          </p:cNvPr>
          <p:cNvSpPr txBox="1"/>
          <p:nvPr/>
        </p:nvSpPr>
        <p:spPr>
          <a:xfrm>
            <a:off x="1648368" y="122993"/>
            <a:ext cx="8244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08" y="2768718"/>
            <a:ext cx="7490586" cy="37600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55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161365" y="125506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0557" y="1544459"/>
            <a:ext cx="11516139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0DDA7-0316-49EA-AA09-5E619AAB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93" y="884990"/>
            <a:ext cx="10135976" cy="50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87DEB45-7989-4EAB-A248-960B5C50275F}"/>
              </a:ext>
            </a:extLst>
          </p:cNvPr>
          <p:cNvSpPr txBox="1"/>
          <p:nvPr/>
        </p:nvSpPr>
        <p:spPr>
          <a:xfrm>
            <a:off x="969264" y="789997"/>
            <a:ext cx="7203678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Kiểm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án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052" y="3052183"/>
            <a:ext cx="6603909" cy="3315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DB3899-481D-4C0F-B815-3C1C20BEC362}"/>
              </a:ext>
            </a:extLst>
          </p:cNvPr>
          <p:cNvSpPr txBox="1"/>
          <p:nvPr/>
        </p:nvSpPr>
        <p:spPr>
          <a:xfrm>
            <a:off x="3710727" y="1329474"/>
            <a:ext cx="6780489" cy="924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vườn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chổi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5F0EF-E803-4F2A-A691-367BF4399531}"/>
              </a:ext>
            </a:extLst>
          </p:cNvPr>
          <p:cNvSpPr txBox="1"/>
          <p:nvPr/>
        </p:nvSpPr>
        <p:spPr>
          <a:xfrm>
            <a:off x="4196153" y="2109988"/>
            <a:ext cx="6931264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tưới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rau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490653" y="667386"/>
            <a:ext cx="1236062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409622" y="182401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629123" y="182401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 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4299B-2CA1-4D9A-A0D2-F7F02C2E673F}"/>
              </a:ext>
            </a:extLst>
          </p:cNvPr>
          <p:cNvCxnSpPr>
            <a:cxnSpLocks/>
          </p:cNvCxnSpPr>
          <p:nvPr/>
        </p:nvCxnSpPr>
        <p:spPr>
          <a:xfrm>
            <a:off x="2132747" y="2665140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B9B095-8796-403D-BD04-8C5BC0EB68D8}"/>
              </a:ext>
            </a:extLst>
          </p:cNvPr>
          <p:cNvCxnSpPr>
            <a:cxnSpLocks/>
          </p:cNvCxnSpPr>
          <p:nvPr/>
        </p:nvCxnSpPr>
        <p:spPr>
          <a:xfrm>
            <a:off x="2062282" y="3713009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91B641-1B5A-46CE-84E1-20142D7B07F0}"/>
              </a:ext>
            </a:extLst>
          </p:cNvPr>
          <p:cNvCxnSpPr>
            <a:cxnSpLocks/>
          </p:cNvCxnSpPr>
          <p:nvPr/>
        </p:nvCxnSpPr>
        <p:spPr>
          <a:xfrm>
            <a:off x="1490653" y="5624041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6F6716-52E4-4047-ABC5-A4E5CC47A941}"/>
              </a:ext>
            </a:extLst>
          </p:cNvPr>
          <p:cNvCxnSpPr>
            <a:cxnSpLocks/>
          </p:cNvCxnSpPr>
          <p:nvPr/>
        </p:nvCxnSpPr>
        <p:spPr>
          <a:xfrm>
            <a:off x="8595360" y="371300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303B9E-8287-4920-A494-1F6C1F2B2006}"/>
              </a:ext>
            </a:extLst>
          </p:cNvPr>
          <p:cNvCxnSpPr>
            <a:cxnSpLocks/>
          </p:cNvCxnSpPr>
          <p:nvPr/>
        </p:nvCxnSpPr>
        <p:spPr>
          <a:xfrm>
            <a:off x="7315200" y="5644121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25854-8006-4588-9AE9-CAFB525507B7}"/>
              </a:ext>
            </a:extLst>
          </p:cNvPr>
          <p:cNvCxnSpPr>
            <a:cxnSpLocks/>
          </p:cNvCxnSpPr>
          <p:nvPr/>
        </p:nvCxnSpPr>
        <p:spPr>
          <a:xfrm>
            <a:off x="7315200" y="4623867"/>
            <a:ext cx="659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EAB441-5E33-45C1-8AB7-D421E009DD12}"/>
              </a:ext>
            </a:extLst>
          </p:cNvPr>
          <p:cNvSpPr txBox="1"/>
          <p:nvPr/>
        </p:nvSpPr>
        <p:spPr>
          <a:xfrm>
            <a:off x="1454454" y="242077"/>
            <a:ext cx="77276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3. Quan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587" y="917665"/>
            <a:ext cx="7278224" cy="279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37AF6-E812-41E5-8C70-ED344046CF44}"/>
              </a:ext>
            </a:extLst>
          </p:cNvPr>
          <p:cNvSpPr txBox="1"/>
          <p:nvPr/>
        </p:nvSpPr>
        <p:spPr>
          <a:xfrm>
            <a:off x="3522465" y="2880179"/>
            <a:ext cx="234702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A9274-41F7-4171-B63B-F98C10141B40}"/>
              </a:ext>
            </a:extLst>
          </p:cNvPr>
          <p:cNvSpPr txBox="1"/>
          <p:nvPr/>
        </p:nvSpPr>
        <p:spPr>
          <a:xfrm>
            <a:off x="7170400" y="2832855"/>
            <a:ext cx="2347023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1A137-F874-4B11-A775-34C055CD12DE}"/>
              </a:ext>
            </a:extLst>
          </p:cNvPr>
          <p:cNvSpPr txBox="1"/>
          <p:nvPr/>
        </p:nvSpPr>
        <p:spPr>
          <a:xfrm>
            <a:off x="3295954" y="5522622"/>
            <a:ext cx="2800046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7CD8E-B12D-48F1-BD03-43D48AC11962}"/>
              </a:ext>
            </a:extLst>
          </p:cNvPr>
          <p:cNvSpPr txBox="1"/>
          <p:nvPr/>
        </p:nvSpPr>
        <p:spPr>
          <a:xfrm>
            <a:off x="7170400" y="5553864"/>
            <a:ext cx="2800048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3212" y="123529"/>
            <a:ext cx="6247250" cy="67949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5269093" y="1861820"/>
            <a:ext cx="6426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Tìm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thêm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ngữ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chỉ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hoạt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động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303</Words>
  <Application>Microsoft Office PowerPoint</Application>
  <PresentationFormat>Widescreen</PresentationFormat>
  <Paragraphs>36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等线</vt:lpstr>
      <vt:lpstr>宋体</vt:lpstr>
      <vt:lpstr>Arial</vt:lpstr>
      <vt:lpstr>Arial-Rounded</vt:lpstr>
      <vt:lpstr>Calibri</vt:lpstr>
      <vt:lpstr>Calibri Light</vt:lpstr>
      <vt:lpstr>iCiel Cadena</vt:lpstr>
      <vt:lpstr>Times New Roman</vt:lpstr>
      <vt:lpstr>Office Theme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32</cp:revision>
  <dcterms:created xsi:type="dcterms:W3CDTF">2021-07-20T01:55:21Z</dcterms:created>
  <dcterms:modified xsi:type="dcterms:W3CDTF">2025-12-04T16:13:42Z</dcterms:modified>
</cp:coreProperties>
</file>