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6" r:id="rId2"/>
  </p:sldMasterIdLst>
  <p:notesMasterIdLst>
    <p:notesMasterId r:id="rId9"/>
  </p:notesMasterIdLst>
  <p:sldIdLst>
    <p:sldId id="509" r:id="rId3"/>
    <p:sldId id="529" r:id="rId4"/>
    <p:sldId id="515" r:id="rId5"/>
    <p:sldId id="516" r:id="rId6"/>
    <p:sldId id="517" r:id="rId7"/>
    <p:sldId id="51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DD1"/>
    <a:srgbClr val="FFFFCC"/>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4" d="100"/>
          <a:sy n="84" d="100"/>
        </p:scale>
        <p:origin x="725" y="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ea typeface="宋体"/>
              </a:rPr>
              <a:pPr/>
              <a:t>2</a:t>
            </a:fld>
            <a:endParaRPr lang="zh-CN" altLang="en-US">
              <a:solidFill>
                <a:prstClr val="black"/>
              </a:solidFill>
              <a:ea typeface="宋体"/>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6.png"/><Relationship Id="rId4" Type="http://schemas.openxmlformats.org/officeDocument/2006/relationships/image" Target="../media/image25.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1EBD0CC-E3E2-4331-AA06-EBB8ADD6037D}" type="datetimeFigureOut">
              <a:rPr lang="en-US" smtClean="0"/>
              <a:t>12/4/2025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7634F2D-4F96-4A1A-A648-518B1AFE05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12/4/2025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2456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185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7591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1EBD0CC-E3E2-4331-AA06-EBB8ADD6037D}"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634F2D-4F96-4A1A-A648-518B1AFE058E}"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317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754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315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915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49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56725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843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1737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1EBD0CC-E3E2-4331-AA06-EBB8ADD6037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1EBD0CC-E3E2-4331-AA06-EBB8ADD6037D}"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EBD0CC-E3E2-4331-AA06-EBB8ADD6037D}"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634F2D-4F96-4A1A-A648-518B1AFE058E}"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1" latinLnBrk="0" hangingPunct="1"/>
            <a:fld id="{544213AF-26F6-41FA-8D85-E2C5388D6E58}" type="datetimeFigureOut">
              <a:rPr lang="en-US" smtClean="0"/>
              <a:pPr eaLnBrk="1" latinLnBrk="0" hangingPunct="1"/>
              <a:t>12/4/2025</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D5BBC35B-A44B-4119-B8DA-DE9E3DFADA20}" type="slidenum">
              <a:rPr kumimoji="0" lang="en-US" smtClean="0"/>
              <a:pPr eaLnBrk="1" latinLnBrk="0" hangingPunct="1"/>
              <a:t>‹#›</a:t>
            </a:fld>
            <a:endParaRPr kumimoji="0" lang="en-US"/>
          </a:p>
        </p:txBody>
      </p:sp>
      <p:pic>
        <p:nvPicPr>
          <p:cNvPr id="5"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6"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7"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8"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9"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0"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11"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12"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3"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4"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5"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6"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8" name="Rectangle 17">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11EBD0CC-E3E2-4331-AA06-EBB8ADD6037D}"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634F2D-4F96-4A1A-A648-518B1AFE058E}"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1EBD0CC-E3E2-4331-AA06-EBB8ADD6037D}" type="datetimeFigureOut">
              <a:rPr lang="en-US" smtClean="0"/>
              <a:t>12/4/2025</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37634F2D-4F96-4A1A-A648-518B1AFE058E}"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8056" y="5791253"/>
            <a:ext cx="4536419" cy="1080868"/>
          </a:xfrm>
          <a:prstGeom prst="rtTriangle">
            <a:avLst/>
          </a:prstGeom>
          <a:blipFill>
            <a:blip r:embed="rId28">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11EBD0CC-E3E2-4331-AA06-EBB8ADD6037D}" type="datetimeFigureOut">
              <a:rPr lang="en-US" smtClean="0"/>
              <a:t>12/4/2025</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37634F2D-4F96-4A1A-A648-518B1AFE058E}" type="slidenum">
              <a:rPr lang="en-US" smtClean="0"/>
              <a:t>‹#›</a:t>
            </a:fld>
            <a:endParaRPr lang="en-US"/>
          </a:p>
        </p:txBody>
      </p:sp>
      <p:sp>
        <p:nvSpPr>
          <p:cNvPr id="11" name="TextBox 10">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59" r:id="rId17"/>
    <p:sldLayoutId id="2147483650" r:id="rId18"/>
    <p:sldLayoutId id="2147483651" r:id="rId19"/>
    <p:sldLayoutId id="2147483652" r:id="rId20"/>
    <p:sldLayoutId id="2147483653" r:id="rId21"/>
    <p:sldLayoutId id="2147483654" r:id="rId22"/>
    <p:sldLayoutId id="2147483661" r:id="rId23"/>
    <p:sldLayoutId id="2147483660" r:id="rId24"/>
    <p:sldLayoutId id="2147483658" r:id="rId25"/>
    <p:sldLayoutId id="2147483662" r:id="rId26"/>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37991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97283F-8797-43CA-9D9A-3D9EEEF7D9EA}"/>
              </a:ext>
            </a:extLst>
          </p:cNvPr>
          <p:cNvSpPr txBox="1"/>
          <p:nvPr/>
        </p:nvSpPr>
        <p:spPr>
          <a:xfrm>
            <a:off x="2746744" y="2815110"/>
            <a:ext cx="6847367" cy="2123658"/>
          </a:xfrm>
          <a:prstGeom prst="rect">
            <a:avLst/>
          </a:prstGeom>
          <a:noFill/>
        </p:spPr>
        <p:txBody>
          <a:bodyPr wrap="square" rtlCol="0">
            <a:spAutoFit/>
          </a:bodyPr>
          <a:lstStyle/>
          <a:p>
            <a:pPr algn="ctr"/>
            <a:r>
              <a:rPr lang="en-US" sz="6600" b="1" dirty="0" err="1">
                <a:solidFill>
                  <a:srgbClr val="FF0000"/>
                </a:solidFill>
                <a:latin typeface="Times New Roman" pitchFamily="18" charset="0"/>
                <a:cs typeface="Times New Roman" pitchFamily="18" charset="0"/>
              </a:rPr>
              <a:t>Tiết</a:t>
            </a:r>
            <a:r>
              <a:rPr lang="en-US" sz="6600" b="1" dirty="0">
                <a:solidFill>
                  <a:srgbClr val="FF0000"/>
                </a:solidFill>
                <a:latin typeface="Times New Roman" pitchFamily="18" charset="0"/>
                <a:cs typeface="Times New Roman" pitchFamily="18" charset="0"/>
              </a:rPr>
              <a:t> 5:</a:t>
            </a:r>
          </a:p>
          <a:p>
            <a:pPr algn="ctr"/>
            <a:r>
              <a:rPr lang="en-US" sz="6600" b="1" dirty="0" err="1">
                <a:solidFill>
                  <a:srgbClr val="FF0000"/>
                </a:solidFill>
                <a:latin typeface="Times New Roman" pitchFamily="18" charset="0"/>
                <a:cs typeface="Times New Roman" pitchFamily="18" charset="0"/>
              </a:rPr>
              <a:t>Luyện</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viết</a:t>
            </a:r>
            <a:r>
              <a:rPr lang="en-US" sz="6600" b="1" dirty="0">
                <a:solidFill>
                  <a:srgbClr val="FF0000"/>
                </a:solidFill>
                <a:latin typeface="Times New Roman" pitchFamily="18" charset="0"/>
                <a:cs typeface="Times New Roman" pitchFamily="18" charset="0"/>
              </a:rPr>
              <a:t> </a:t>
            </a:r>
            <a:r>
              <a:rPr lang="en-US" sz="6600" b="1" dirty="0" err="1">
                <a:solidFill>
                  <a:srgbClr val="FF0000"/>
                </a:solidFill>
                <a:latin typeface="Times New Roman" pitchFamily="18" charset="0"/>
                <a:cs typeface="Times New Roman" pitchFamily="18" charset="0"/>
              </a:rPr>
              <a:t>đoạn</a:t>
            </a:r>
            <a:endParaRPr lang="en-US" sz="6600" b="1" dirty="0">
              <a:solidFill>
                <a:srgbClr val="FF0000"/>
              </a:solidFill>
              <a:latin typeface="Times New Roman" pitchFamily="18" charset="0"/>
              <a:cs typeface="Times New Roman" pitchFamily="18" charset="0"/>
            </a:endParaRPr>
          </a:p>
        </p:txBody>
      </p:sp>
      <p:sp>
        <p:nvSpPr>
          <p:cNvPr id="3" name="Rounded Rectangle 2"/>
          <p:cNvSpPr/>
          <p:nvPr/>
        </p:nvSpPr>
        <p:spPr>
          <a:xfrm>
            <a:off x="9260792" y="132656"/>
            <a:ext cx="2931208" cy="24782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070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sp>
        <p:nvSpPr>
          <p:cNvPr id="24" name="文本框 22">
            <a:extLst>
              <a:ext uri="{FF2B5EF4-FFF2-40B4-BE49-F238E27FC236}">
                <a16:creationId xmlns:a16="http://schemas.microsoft.com/office/drawing/2014/main" id="{8E852256-A333-49D6-ADCD-2215C66790B1}"/>
              </a:ext>
            </a:extLst>
          </p:cNvPr>
          <p:cNvSpPr txBox="1"/>
          <p:nvPr/>
        </p:nvSpPr>
        <p:spPr>
          <a:xfrm>
            <a:off x="3099010" y="242896"/>
            <a:ext cx="5974929" cy="923330"/>
          </a:xfrm>
          <a:prstGeom prst="rect">
            <a:avLst/>
          </a:prstGeom>
          <a:noFill/>
        </p:spPr>
        <p:txBody>
          <a:bodyPr wrap="square" rtlCol="0">
            <a:spAutoFit/>
          </a:bodyPr>
          <a:lstStyle/>
          <a:p>
            <a:r>
              <a:rPr lang="en-US" altLang="zh-CN" sz="5400" dirty="0">
                <a:solidFill>
                  <a:srgbClr val="FF0000"/>
                </a:solidFill>
                <a:latin typeface="iCiel Cadena" panose="02000503000000020004" pitchFamily="2" charset="0"/>
                <a:ea typeface="思源黑体 CN Bold" panose="020B0800000000000000" pitchFamily="34" charset="-122"/>
              </a:rPr>
              <a:t>YÊU CẦU CẦN ĐẠT</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621929" cy="1035845"/>
            <a:chOff x="774356" y="888444"/>
            <a:chExt cx="10187293" cy="1035845"/>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830997"/>
            </a:xfrm>
            <a:prstGeom prst="rect">
              <a:avLst/>
            </a:prstGeom>
            <a:noFill/>
          </p:spPr>
          <p:txBody>
            <a:bodyPr wrap="square" rtlCol="0">
              <a:spAutoFit/>
            </a:bodyPr>
            <a:lstStyle/>
            <a:p>
              <a:r>
                <a:rPr lang="en-US" sz="2400" b="1" dirty="0" err="1">
                  <a:solidFill>
                    <a:srgbClr val="002060"/>
                  </a:solidFill>
                  <a:latin typeface="Arial" panose="020B0604020202020204" pitchFamily="34" charset="0"/>
                  <a:cs typeface="Arial" panose="020B0604020202020204" pitchFamily="34" charset="0"/>
                </a:rPr>
                <a:t>Nắm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cấu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trúc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đoạn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em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đã</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cùng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thân</a:t>
              </a:r>
              <a:r>
                <a:rPr lang="en-US" sz="2400" b="1" dirty="0">
                  <a:solidFill>
                    <a:srgbClr val="002060"/>
                  </a:solidFill>
                  <a:latin typeface="Arial" panose="020B0604020202020204" pitchFamily="34" charset="0"/>
                  <a:cs typeface="Arial" panose="020B0604020202020204" pitchFamily="34" charset="0"/>
                </a:rPr>
                <a:t>.</a:t>
              </a: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312524" y="2788062"/>
            <a:ext cx="10209001" cy="1063263"/>
            <a:chOff x="752655" y="2065203"/>
            <a:chExt cx="10209001" cy="1063263"/>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830997"/>
            </a:xfrm>
            <a:prstGeom prst="rect">
              <a:avLst/>
            </a:prstGeom>
            <a:noFill/>
          </p:spPr>
          <p:txBody>
            <a:bodyPr wrap="square" rtlCol="0">
              <a:spAutoFit/>
            </a:bodyPr>
            <a:lstStyle/>
            <a:p>
              <a:pPr lvl="0"/>
              <a:r>
                <a:rPr lang="en-US" sz="2400" b="1" dirty="0" err="1">
                  <a:solidFill>
                    <a:srgbClr val="002060"/>
                  </a:solidFill>
                  <a:latin typeface="Arial" panose="020B0604020202020204" pitchFamily="34" charset="0"/>
                  <a:cs typeface="Arial" panose="020B0604020202020204" pitchFamily="34" charset="0"/>
                </a:rPr>
                <a:t>Viết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được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đoạn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văn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ngắn</a:t>
              </a:r>
              <a:r>
                <a:rPr lang="en-US" sz="2400" b="1" dirty="0">
                  <a:solidFill>
                    <a:srgbClr val="002060"/>
                  </a:solidFill>
                  <a:latin typeface="Arial" panose="020B0604020202020204" pitchFamily="34" charset="0"/>
                  <a:cs typeface="Arial" panose="020B0604020202020204" pitchFamily="34" charset="0"/>
                </a:rPr>
                <a:t> 3 - 4 </a:t>
              </a:r>
              <a:r>
                <a:rPr lang="en-US" sz="2400" b="1" dirty="0" err="1">
                  <a:solidFill>
                    <a:srgbClr val="002060"/>
                  </a:solidFill>
                  <a:latin typeface="Arial" panose="020B0604020202020204" pitchFamily="34" charset="0"/>
                  <a:cs typeface="Arial" panose="020B0604020202020204" pitchFamily="34" charset="0"/>
                </a:rPr>
                <a:t>câu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kể</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về</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một</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công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việc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em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đã</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làm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cùng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thân</a:t>
              </a:r>
              <a:r>
                <a:rPr lang="en-US" sz="2400" b="1" dirty="0">
                  <a:solidFill>
                    <a:srgbClr val="002060"/>
                  </a:solidFill>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2961871" y="4306457"/>
            <a:ext cx="8478999" cy="1386722"/>
            <a:chOff x="778314" y="3315253"/>
            <a:chExt cx="7796853" cy="138672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6491562" cy="1200329"/>
            </a:xfrm>
            <a:prstGeom prst="rect">
              <a:avLst/>
            </a:prstGeom>
            <a:noFill/>
          </p:spPr>
          <p:txBody>
            <a:bodyPr wrap="square" rtlCol="0">
              <a:spAutoFit/>
            </a:bodyPr>
            <a:lstStyle/>
            <a:p>
              <a:r>
                <a:rPr lang="en-US" sz="2400" b="1" dirty="0" err="1">
                  <a:solidFill>
                    <a:srgbClr val="002060"/>
                  </a:solidFill>
                  <a:latin typeface="Arial" panose="020B0604020202020204" pitchFamily="34" charset="0"/>
                  <a:cs typeface="Arial" panose="020B0604020202020204" pitchFamily="34" charset="0"/>
                </a:rPr>
                <a:t>Bồi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dưỡng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tình</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cảm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yêu</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thương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quan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tâm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chăm</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sóc</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những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người</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thân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trong</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gia</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đình</a:t>
              </a:r>
              <a:r>
                <a:rPr lang="en-US" sz="2400" b="1" dirty="0">
                  <a:solidFill>
                    <a:srgbClr val="002060"/>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42673764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left)">
                                      <p:cBhvr>
                                        <p:cTn id="6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F944B313-A7C9-49B3-BC87-F45D8A93289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496328" y="516075"/>
            <a:ext cx="969576"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F2BB78-C5FD-4758-8318-35AEAF97B39C}"/>
              </a:ext>
            </a:extLst>
          </p:cNvPr>
          <p:cNvSpPr txBox="1"/>
          <p:nvPr/>
        </p:nvSpPr>
        <p:spPr>
          <a:xfrm>
            <a:off x="2465904" y="504989"/>
            <a:ext cx="9506356" cy="861774"/>
          </a:xfrm>
          <a:prstGeom prst="rect">
            <a:avLst/>
          </a:prstGeom>
          <a:noFill/>
        </p:spPr>
        <p:txBody>
          <a:bodyPr wrap="square" rtlCol="0">
            <a:spAutoFit/>
          </a:bodyPr>
          <a:lstStyle/>
          <a:p>
            <a:pPr>
              <a:lnSpc>
                <a:spcPts val="3000"/>
              </a:lnSpc>
            </a:pPr>
            <a:r>
              <a:rPr lang="en-US" sz="2800" b="1" dirty="0">
                <a:solidFill>
                  <a:schemeClr val="accent4">
                    <a:lumMod val="50000"/>
                  </a:schemeClr>
                </a:solidFill>
                <a:latin typeface="Times New Roman" pitchFamily="18" charset="0"/>
                <a:cs typeface="Times New Roman" pitchFamily="18" charset="0"/>
              </a:rPr>
              <a:t>1. Quan </a:t>
            </a:r>
            <a:r>
              <a:rPr lang="en-US" sz="2800" b="1" dirty="0" err="1">
                <a:solidFill>
                  <a:schemeClr val="accent4">
                    <a:lumMod val="50000"/>
                  </a:schemeClr>
                </a:solidFill>
                <a:latin typeface="Times New Roman" pitchFamily="18" charset="0"/>
                <a:cs typeface="Times New Roman" pitchFamily="18" charset="0"/>
              </a:rPr>
              <a:t>sát</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tranh</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nêu</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việc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các</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bạn</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nhỏ</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đã</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làm</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cùng</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người</a:t>
            </a:r>
            <a:r>
              <a:rPr lang="en-US" sz="2800" b="1" dirty="0">
                <a:solidFill>
                  <a:schemeClr val="accent4">
                    <a:lumMod val="50000"/>
                  </a:schemeClr>
                </a:solidFill>
                <a:latin typeface="Times New Roman" pitchFamily="18" charset="0"/>
                <a:cs typeface="Times New Roman" pitchFamily="18" charset="0"/>
              </a:rPr>
              <a:t> </a:t>
            </a:r>
            <a:r>
              <a:rPr lang="en-US" sz="2800" b="1" dirty="0" err="1">
                <a:solidFill>
                  <a:schemeClr val="accent4">
                    <a:lumMod val="50000"/>
                  </a:schemeClr>
                </a:solidFill>
                <a:latin typeface="Times New Roman" pitchFamily="18" charset="0"/>
                <a:cs typeface="Times New Roman" pitchFamily="18" charset="0"/>
              </a:rPr>
              <a:t>thân</a:t>
            </a:r>
            <a:r>
              <a:rPr lang="en-US" sz="2800" b="1" dirty="0">
                <a:solidFill>
                  <a:schemeClr val="accent4">
                    <a:lumMod val="50000"/>
                  </a:schemeClr>
                </a:solidFill>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57380CEF-9251-4919-A104-A73A8A151300}"/>
              </a:ext>
            </a:extLst>
          </p:cNvPr>
          <p:cNvPicPr>
            <a:picLocks noChangeAspect="1"/>
          </p:cNvPicPr>
          <p:nvPr/>
        </p:nvPicPr>
        <p:blipFill>
          <a:blip r:embed="rId4"/>
          <a:stretch>
            <a:fillRect/>
          </a:stretch>
        </p:blipFill>
        <p:spPr>
          <a:xfrm>
            <a:off x="1712265" y="1366763"/>
            <a:ext cx="9169782" cy="2302425"/>
          </a:xfrm>
          <a:prstGeom prst="rect">
            <a:avLst/>
          </a:prstGeom>
        </p:spPr>
      </p:pic>
      <p:pic>
        <p:nvPicPr>
          <p:cNvPr id="5" name="Picture 4">
            <a:extLst>
              <a:ext uri="{FF2B5EF4-FFF2-40B4-BE49-F238E27FC236}">
                <a16:creationId xmlns:a16="http://schemas.microsoft.com/office/drawing/2014/main" id="{68DD6B3F-C530-4B88-B9B6-B225BFDF72F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712264" y="3888500"/>
            <a:ext cx="9169781" cy="2302425"/>
          </a:xfrm>
          <a:prstGeom prst="rect">
            <a:avLst/>
          </a:prstGeom>
        </p:spPr>
      </p:pic>
      <p:sp>
        <p:nvSpPr>
          <p:cNvPr id="6" name="Rounded Rectangle 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2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3D651C-30BF-4A94-A602-C8F4B48B36F9}"/>
              </a:ext>
            </a:extLst>
          </p:cNvPr>
          <p:cNvPicPr>
            <a:picLocks noChangeAspect="1"/>
          </p:cNvPicPr>
          <p:nvPr/>
        </p:nvPicPr>
        <p:blipFill rotWithShape="1">
          <a:blip r:embed="rId2"/>
          <a:srcRect r="62635"/>
          <a:stretch/>
        </p:blipFill>
        <p:spPr>
          <a:xfrm>
            <a:off x="1637414" y="444393"/>
            <a:ext cx="4263656" cy="3006514"/>
          </a:xfrm>
          <a:prstGeom prst="rect">
            <a:avLst/>
          </a:prstGeom>
        </p:spPr>
      </p:pic>
      <p:pic>
        <p:nvPicPr>
          <p:cNvPr id="3" name="Picture 2">
            <a:extLst>
              <a:ext uri="{FF2B5EF4-FFF2-40B4-BE49-F238E27FC236}">
                <a16:creationId xmlns:a16="http://schemas.microsoft.com/office/drawing/2014/main" id="{EC0E020D-C4E0-47FF-A17A-36D122051D0F}"/>
              </a:ext>
            </a:extLst>
          </p:cNvPr>
          <p:cNvPicPr>
            <a:picLocks noChangeAspect="1"/>
          </p:cNvPicPr>
          <p:nvPr/>
        </p:nvPicPr>
        <p:blipFill rotWithShape="1">
          <a:blip r:embed="rId3">
            <a:clrChange>
              <a:clrFrom>
                <a:srgbClr val="FFFFFF"/>
              </a:clrFrom>
              <a:clrTo>
                <a:srgbClr val="FFFFFF">
                  <a:alpha val="0"/>
                </a:srgbClr>
              </a:clrTo>
            </a:clrChange>
          </a:blip>
          <a:srcRect r="44732"/>
          <a:stretch/>
        </p:blipFill>
        <p:spPr>
          <a:xfrm>
            <a:off x="1637415" y="3441802"/>
            <a:ext cx="4389512" cy="2831607"/>
          </a:xfrm>
          <a:prstGeom prst="rect">
            <a:avLst/>
          </a:prstGeom>
        </p:spPr>
      </p:pic>
      <p:sp>
        <p:nvSpPr>
          <p:cNvPr id="4" name="TextBox 3">
            <a:extLst>
              <a:ext uri="{FF2B5EF4-FFF2-40B4-BE49-F238E27FC236}">
                <a16:creationId xmlns:a16="http://schemas.microsoft.com/office/drawing/2014/main" id="{3C81FD4A-3D41-4906-8B94-50E1D25B7A6F}"/>
              </a:ext>
            </a:extLst>
          </p:cNvPr>
          <p:cNvSpPr txBox="1"/>
          <p:nvPr/>
        </p:nvSpPr>
        <p:spPr>
          <a:xfrm>
            <a:off x="1475284" y="2863462"/>
            <a:ext cx="4551643"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ông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đi</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dạo</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1DCBEC5D-0E43-4C22-AB93-5551114C4DBA}"/>
              </a:ext>
            </a:extLst>
          </p:cNvPr>
          <p:cNvPicPr>
            <a:picLocks noChangeAspect="1"/>
          </p:cNvPicPr>
          <p:nvPr/>
        </p:nvPicPr>
        <p:blipFill rotWithShape="1">
          <a:blip r:embed="rId2"/>
          <a:srcRect l="43494" r="-110"/>
          <a:stretch/>
        </p:blipFill>
        <p:spPr>
          <a:xfrm>
            <a:off x="6575229" y="435288"/>
            <a:ext cx="4738648" cy="3006514"/>
          </a:xfrm>
          <a:prstGeom prst="rect">
            <a:avLst/>
          </a:prstGeom>
        </p:spPr>
      </p:pic>
      <p:sp>
        <p:nvSpPr>
          <p:cNvPr id="6" name="TextBox 5">
            <a:extLst>
              <a:ext uri="{FF2B5EF4-FFF2-40B4-BE49-F238E27FC236}">
                <a16:creationId xmlns:a16="http://schemas.microsoft.com/office/drawing/2014/main" id="{5D9194B4-C498-4704-B965-922FC403BF84}"/>
              </a:ext>
            </a:extLst>
          </p:cNvPr>
          <p:cNvSpPr txBox="1"/>
          <p:nvPr/>
        </p:nvSpPr>
        <p:spPr>
          <a:xfrm>
            <a:off x="6671437" y="2930585"/>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bố</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trồng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cây</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BD67D0A9-CE0E-4C36-9C6C-C9ADDB46C7AD}"/>
              </a:ext>
            </a:extLst>
          </p:cNvPr>
          <p:cNvPicPr>
            <a:picLocks noChangeAspect="1"/>
          </p:cNvPicPr>
          <p:nvPr/>
        </p:nvPicPr>
        <p:blipFill rotWithShape="1">
          <a:blip r:embed="rId3">
            <a:clrChange>
              <a:clrFrom>
                <a:srgbClr val="FFFFFF"/>
              </a:clrFrom>
              <a:clrTo>
                <a:srgbClr val="FFFFFF">
                  <a:alpha val="0"/>
                </a:srgbClr>
              </a:clrTo>
            </a:clrChange>
          </a:blip>
          <a:srcRect l="57988" t="3117" r="-1145" b="-3117"/>
          <a:stretch/>
        </p:blipFill>
        <p:spPr>
          <a:xfrm>
            <a:off x="6671437" y="3609560"/>
            <a:ext cx="4801093" cy="2831608"/>
          </a:xfrm>
          <a:prstGeom prst="rect">
            <a:avLst/>
          </a:prstGeom>
        </p:spPr>
      </p:pic>
      <p:sp>
        <p:nvSpPr>
          <p:cNvPr id="8" name="TextBox 7">
            <a:extLst>
              <a:ext uri="{FF2B5EF4-FFF2-40B4-BE49-F238E27FC236}">
                <a16:creationId xmlns:a16="http://schemas.microsoft.com/office/drawing/2014/main" id="{254803BE-23AC-44B8-BDB7-FA06D59345CB}"/>
              </a:ext>
            </a:extLst>
          </p:cNvPr>
          <p:cNvSpPr txBox="1"/>
          <p:nvPr/>
        </p:nvSpPr>
        <p:spPr>
          <a:xfrm>
            <a:off x="1637414" y="6142298"/>
            <a:ext cx="4918374"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bà</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đọc</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sách</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0B11BD2C-3430-459E-88AA-D0C440680099}"/>
              </a:ext>
            </a:extLst>
          </p:cNvPr>
          <p:cNvSpPr txBox="1"/>
          <p:nvPr/>
        </p:nvSpPr>
        <p:spPr>
          <a:xfrm>
            <a:off x="6843822" y="6142298"/>
            <a:ext cx="4456321" cy="523220"/>
          </a:xfrm>
          <a:prstGeom prst="rect">
            <a:avLst/>
          </a:prstGeom>
          <a:solidFill>
            <a:srgbClr val="FFFFFF"/>
          </a:solidFill>
        </p:spPr>
        <p:txBody>
          <a:bodyPr wrap="square" rtlCol="0">
            <a:spAutoFit/>
          </a:bodyPr>
          <a:lstStyle/>
          <a:p>
            <a:pPr algn="just"/>
            <a:r>
              <a:rPr lang="en-US" sz="2800" b="1" dirty="0" err="1">
                <a:solidFill>
                  <a:srgbClr val="7030A0"/>
                </a:solidFill>
                <a:latin typeface="Times New Roman" pitchFamily="18" charset="0"/>
                <a:cs typeface="Times New Roman" pitchFamily="18" charset="0"/>
                <a:sym typeface="Wingdings" panose="05000000000000000000" pitchFamily="2" charset="2"/>
              </a:rPr>
              <a:t>Bạn</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nhỏ</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cùng</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mẹ</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rửa</a:t>
            </a:r>
            <a:r>
              <a:rPr lang="en-US" sz="2800" b="1" dirty="0">
                <a:solidFill>
                  <a:srgbClr val="7030A0"/>
                </a:solidFill>
                <a:latin typeface="Times New Roman" pitchFamily="18" charset="0"/>
                <a:cs typeface="Times New Roman" pitchFamily="18" charset="0"/>
                <a:sym typeface="Wingdings" panose="05000000000000000000" pitchFamily="2" charset="2"/>
              </a:rPr>
              <a:t> </a:t>
            </a:r>
            <a:r>
              <a:rPr lang="en-US" sz="2800" b="1" dirty="0" err="1">
                <a:solidFill>
                  <a:srgbClr val="7030A0"/>
                </a:solidFill>
                <a:latin typeface="Times New Roman" pitchFamily="18" charset="0"/>
                <a:cs typeface="Times New Roman" pitchFamily="18" charset="0"/>
                <a:sym typeface="Wingdings" panose="05000000000000000000" pitchFamily="2" charset="2"/>
              </a:rPr>
              <a:t>bát</a:t>
            </a:r>
            <a:r>
              <a:rPr lang="en-US" sz="2800" b="1" dirty="0">
                <a:solidFill>
                  <a:srgbClr val="7030A0"/>
                </a:solidFill>
                <a:latin typeface="Times New Roman" pitchFamily="18" charset="0"/>
                <a:cs typeface="Times New Roman" pitchFamily="18" charset="0"/>
                <a:sym typeface="Wingdings" panose="05000000000000000000" pitchFamily="2" charset="2"/>
              </a:rPr>
              <a:t>.</a:t>
            </a:r>
            <a:endParaRPr lang="vi-VN" sz="2800" b="1" dirty="0">
              <a:solidFill>
                <a:srgbClr val="7030A0"/>
              </a:solidFill>
              <a:latin typeface="Times New Roman" pitchFamily="18" charset="0"/>
              <a:cs typeface="Times New Roman" pitchFamily="18" charset="0"/>
            </a:endParaRPr>
          </a:p>
        </p:txBody>
      </p:sp>
      <p:sp>
        <p:nvSpPr>
          <p:cNvPr id="10" name="Rounded Rectangle 9"/>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97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5EDBBA5C-75B8-4930-ACF9-7122AE011B03}"/>
              </a:ext>
            </a:extLst>
          </p:cNvPr>
          <p:cNvSpPr txBox="1"/>
          <p:nvPr/>
        </p:nvSpPr>
        <p:spPr>
          <a:xfrm>
            <a:off x="1627634" y="574746"/>
            <a:ext cx="8923478" cy="888705"/>
          </a:xfrm>
          <a:prstGeom prst="rect">
            <a:avLst/>
          </a:prstGeom>
          <a:noFill/>
        </p:spPr>
        <p:txBody>
          <a:bodyPr wrap="square" rtlCol="0">
            <a:spAutoFit/>
          </a:bodyPr>
          <a:lstStyle/>
          <a:p>
            <a:pPr>
              <a:lnSpc>
                <a:spcPts val="3000"/>
              </a:lnSpc>
              <a:buClr>
                <a:srgbClr val="000000"/>
              </a:buClr>
              <a:buFont typeface="Arial"/>
              <a:buNone/>
            </a:pPr>
            <a:r>
              <a:rPr lang="en-US" sz="3200" b="1" kern="0" dirty="0">
                <a:solidFill>
                  <a:srgbClr val="7030A0"/>
                </a:solidFill>
                <a:latin typeface="+mj-lt"/>
                <a:cs typeface="Arial"/>
                <a:sym typeface="Arial"/>
              </a:rPr>
              <a:t>2. </a:t>
            </a:r>
            <a:r>
              <a:rPr lang="en-US" sz="3200" b="1" kern="0" dirty="0" err="1">
                <a:solidFill>
                  <a:srgbClr val="7030A0"/>
                </a:solidFill>
                <a:latin typeface="+mj-lt"/>
                <a:cs typeface="Arial"/>
                <a:sym typeface="Arial"/>
              </a:rPr>
              <a:t>Viết</a:t>
            </a:r>
            <a:r>
              <a:rPr lang="en-US" sz="3200" b="1" kern="0" dirty="0">
                <a:solidFill>
                  <a:srgbClr val="7030A0"/>
                </a:solidFill>
                <a:latin typeface="+mj-lt"/>
                <a:cs typeface="Arial"/>
                <a:sym typeface="Arial"/>
              </a:rPr>
              <a:t> 3 – 5 </a:t>
            </a:r>
            <a:r>
              <a:rPr lang="en-US" sz="3200" b="1" kern="0" dirty="0" err="1">
                <a:solidFill>
                  <a:srgbClr val="7030A0"/>
                </a:solidFill>
                <a:latin typeface="+mj-lt"/>
                <a:cs typeface="Arial"/>
                <a:sym typeface="Arial"/>
              </a:rPr>
              <a:t>câu</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kể</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về</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một</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công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việc</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em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đã</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làm</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cùng</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người</a:t>
            </a:r>
            <a:r>
              <a:rPr lang="en-US" sz="3200" b="1" kern="0" dirty="0">
                <a:solidFill>
                  <a:srgbClr val="7030A0"/>
                </a:solidFill>
                <a:latin typeface="+mj-lt"/>
                <a:cs typeface="Arial"/>
                <a:sym typeface="Arial"/>
              </a:rPr>
              <a:t> </a:t>
            </a:r>
            <a:r>
              <a:rPr lang="en-US" sz="3200" b="1" kern="0" dirty="0" err="1">
                <a:solidFill>
                  <a:srgbClr val="7030A0"/>
                </a:solidFill>
                <a:latin typeface="+mj-lt"/>
                <a:cs typeface="Arial"/>
                <a:sym typeface="Arial"/>
              </a:rPr>
              <a:t>thân</a:t>
            </a:r>
            <a:r>
              <a:rPr lang="en-US" sz="3200" b="1" kern="0" dirty="0">
                <a:solidFill>
                  <a:srgbClr val="7030A0"/>
                </a:solidFill>
                <a:latin typeface="+mj-lt"/>
                <a:cs typeface="Arial"/>
                <a:sym typeface="Arial"/>
              </a:rPr>
              <a:t>.</a:t>
            </a:r>
          </a:p>
        </p:txBody>
      </p:sp>
      <p:sp>
        <p:nvSpPr>
          <p:cNvPr id="30" name="TextBox 29">
            <a:extLst>
              <a:ext uri="{FF2B5EF4-FFF2-40B4-BE49-F238E27FC236}">
                <a16:creationId xmlns:a16="http://schemas.microsoft.com/office/drawing/2014/main" id="{6946334D-E4D1-4E47-9941-C91EF9AF3958}"/>
              </a:ext>
            </a:extLst>
          </p:cNvPr>
          <p:cNvSpPr txBox="1"/>
          <p:nvPr/>
        </p:nvSpPr>
        <p:spPr>
          <a:xfrm>
            <a:off x="4841573" y="1442216"/>
            <a:ext cx="2070388" cy="584775"/>
          </a:xfrm>
          <a:prstGeom prst="rect">
            <a:avLst/>
          </a:prstGeom>
          <a:noFill/>
        </p:spPr>
        <p:txBody>
          <a:bodyPr wrap="square" rtlCol="0">
            <a:spAutoFit/>
          </a:bodyPr>
          <a:lstStyle/>
          <a:p>
            <a:pPr>
              <a:buClr>
                <a:srgbClr val="000000"/>
              </a:buClr>
              <a:buFont typeface="Arial"/>
              <a:buNone/>
            </a:pPr>
            <a:r>
              <a:rPr lang="en-US" sz="3200" b="1" kern="0" dirty="0" err="1">
                <a:solidFill>
                  <a:srgbClr val="F7446B"/>
                </a:solidFill>
                <a:latin typeface="+mj-lt"/>
                <a:cs typeface="Arial"/>
                <a:sym typeface="Arial"/>
              </a:rPr>
              <a:t>Gợi</a:t>
            </a:r>
            <a:r>
              <a:rPr lang="en-US" sz="3200" b="1" kern="0" dirty="0">
                <a:solidFill>
                  <a:srgbClr val="F7446B"/>
                </a:solidFill>
                <a:latin typeface="+mj-lt"/>
                <a:cs typeface="Arial"/>
                <a:sym typeface="Arial"/>
              </a:rPr>
              <a:t> ý</a:t>
            </a:r>
          </a:p>
        </p:txBody>
      </p:sp>
      <p:sp>
        <p:nvSpPr>
          <p:cNvPr id="31" name="TextBox 30">
            <a:extLst>
              <a:ext uri="{FF2B5EF4-FFF2-40B4-BE49-F238E27FC236}">
                <a16:creationId xmlns:a16="http://schemas.microsoft.com/office/drawing/2014/main" id="{215513FB-075C-41D3-8E6B-9223E4A52A59}"/>
              </a:ext>
            </a:extLst>
          </p:cNvPr>
          <p:cNvSpPr txBox="1"/>
          <p:nvPr/>
        </p:nvSpPr>
        <p:spPr>
          <a:xfrm>
            <a:off x="1541205" y="2026991"/>
            <a:ext cx="9444789" cy="2207527"/>
          </a:xfrm>
          <a:prstGeom prst="rect">
            <a:avLst/>
          </a:prstGeom>
          <a:noFill/>
        </p:spPr>
        <p:txBody>
          <a:bodyPr wrap="square" rtlCol="0">
            <a:spAutoFit/>
          </a:bodyPr>
          <a:lstStyle/>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gì</a:t>
            </a:r>
            <a:r>
              <a:rPr lang="en-US" sz="3200" kern="0" dirty="0">
                <a:solidFill>
                  <a:srgbClr val="000000"/>
                </a:solidFill>
                <a:latin typeface="+mj-lt"/>
                <a:cs typeface="Arial"/>
                <a:sym typeface="Arial"/>
              </a:rPr>
              <a:t>? Khi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đã</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đó</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như</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a:t>
            </a:r>
          </a:p>
          <a:p>
            <a:pPr marL="342900" indent="-342900">
              <a:lnSpc>
                <a:spcPct val="150000"/>
              </a:lnSpc>
              <a:buClr>
                <a:srgbClr val="000000"/>
              </a:buClr>
              <a:buFontTx/>
              <a:buChar char="-"/>
            </a:pPr>
            <a:r>
              <a:rPr lang="en-US" sz="3200" kern="0" dirty="0" err="1">
                <a:solidFill>
                  <a:srgbClr val="000000"/>
                </a:solidFill>
                <a:latin typeface="+mj-lt"/>
                <a:cs typeface="Arial"/>
                <a:sym typeface="Arial"/>
              </a:rPr>
              <a:t>Em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cảm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thấy</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thế</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nào</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khi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làm</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việc</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cùng</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người</a:t>
            </a:r>
            <a:r>
              <a:rPr lang="en-US" sz="3200" kern="0" dirty="0">
                <a:solidFill>
                  <a:srgbClr val="000000"/>
                </a:solidFill>
                <a:latin typeface="+mj-lt"/>
                <a:cs typeface="Arial"/>
                <a:sym typeface="Arial"/>
              </a:rPr>
              <a:t> </a:t>
            </a:r>
            <a:r>
              <a:rPr lang="en-US" sz="3200" kern="0" dirty="0" err="1">
                <a:solidFill>
                  <a:srgbClr val="000000"/>
                </a:solidFill>
                <a:latin typeface="+mj-lt"/>
                <a:cs typeface="Arial"/>
                <a:sym typeface="Arial"/>
              </a:rPr>
              <a:t>thân</a:t>
            </a:r>
            <a:r>
              <a:rPr lang="en-US" sz="3200" kern="0" dirty="0">
                <a:solidFill>
                  <a:srgbClr val="000000"/>
                </a:solidFill>
                <a:latin typeface="+mj-lt"/>
                <a:cs typeface="Arial"/>
                <a:sym typeface="Arial"/>
              </a:rPr>
              <a:t>?</a:t>
            </a:r>
          </a:p>
        </p:txBody>
      </p:sp>
      <p:grpSp>
        <p:nvGrpSpPr>
          <p:cNvPr id="32" name="Google Shape;1029;p42">
            <a:extLst>
              <a:ext uri="{FF2B5EF4-FFF2-40B4-BE49-F238E27FC236}">
                <a16:creationId xmlns:a16="http://schemas.microsoft.com/office/drawing/2014/main" id="{50581A9D-F702-4564-A22E-9BE22178B31C}"/>
              </a:ext>
            </a:extLst>
          </p:cNvPr>
          <p:cNvGrpSpPr/>
          <p:nvPr/>
        </p:nvGrpSpPr>
        <p:grpSpPr>
          <a:xfrm rot="20594821">
            <a:off x="9743589" y="4621048"/>
            <a:ext cx="1784242" cy="898360"/>
            <a:chOff x="7570574" y="3912596"/>
            <a:chExt cx="1175015" cy="898360"/>
          </a:xfrm>
        </p:grpSpPr>
        <p:grpSp>
          <p:nvGrpSpPr>
            <p:cNvPr id="33" name="Google Shape;1030;p42">
              <a:extLst>
                <a:ext uri="{FF2B5EF4-FFF2-40B4-BE49-F238E27FC236}">
                  <a16:creationId xmlns:a16="http://schemas.microsoft.com/office/drawing/2014/main" id="{69BD42F2-3D60-4DC6-B13D-3AC2E3F04E86}"/>
                </a:ext>
              </a:extLst>
            </p:cNvPr>
            <p:cNvGrpSpPr/>
            <p:nvPr/>
          </p:nvGrpSpPr>
          <p:grpSpPr>
            <a:xfrm>
              <a:off x="8115957" y="3912596"/>
              <a:ext cx="629632" cy="591794"/>
              <a:chOff x="6528424" y="1260656"/>
              <a:chExt cx="1975626" cy="1856900"/>
            </a:xfrm>
          </p:grpSpPr>
          <p:sp>
            <p:nvSpPr>
              <p:cNvPr id="35" name="Google Shape;1031;p42">
                <a:extLst>
                  <a:ext uri="{FF2B5EF4-FFF2-40B4-BE49-F238E27FC236}">
                    <a16:creationId xmlns:a16="http://schemas.microsoft.com/office/drawing/2014/main" id="{0E03F106-5134-444A-976D-C6DE39E884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6" name="Google Shape;1032;p42">
                <a:extLst>
                  <a:ext uri="{FF2B5EF4-FFF2-40B4-BE49-F238E27FC236}">
                    <a16:creationId xmlns:a16="http://schemas.microsoft.com/office/drawing/2014/main" id="{B9D0D103-9E86-460E-8EAC-B7598ACA5A61}"/>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7" name="Google Shape;1033;p42">
                <a:extLst>
                  <a:ext uri="{FF2B5EF4-FFF2-40B4-BE49-F238E27FC236}">
                    <a16:creationId xmlns:a16="http://schemas.microsoft.com/office/drawing/2014/main" id="{02620D50-9E29-40BC-8ECA-B8FF74FBFC0B}"/>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8" name="Google Shape;1034;p42">
                <a:extLst>
                  <a:ext uri="{FF2B5EF4-FFF2-40B4-BE49-F238E27FC236}">
                    <a16:creationId xmlns:a16="http://schemas.microsoft.com/office/drawing/2014/main" id="{53BD2AA4-9CA3-4F2B-A5D2-5F9FDA555F53}"/>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39" name="Google Shape;1035;p42">
                <a:extLst>
                  <a:ext uri="{FF2B5EF4-FFF2-40B4-BE49-F238E27FC236}">
                    <a16:creationId xmlns:a16="http://schemas.microsoft.com/office/drawing/2014/main" id="{3775D48C-AA78-4F0E-8560-A43CDDE696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0" name="Google Shape;1036;p42">
                <a:extLst>
                  <a:ext uri="{FF2B5EF4-FFF2-40B4-BE49-F238E27FC236}">
                    <a16:creationId xmlns:a16="http://schemas.microsoft.com/office/drawing/2014/main" id="{81E98D66-F825-4B29-AAC6-A949AEFDED5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1" name="Google Shape;1037;p42">
                <a:extLst>
                  <a:ext uri="{FF2B5EF4-FFF2-40B4-BE49-F238E27FC236}">
                    <a16:creationId xmlns:a16="http://schemas.microsoft.com/office/drawing/2014/main" id="{E26CA55A-61F4-4220-B378-6A197A07207B}"/>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2" name="Google Shape;1038;p42">
                <a:extLst>
                  <a:ext uri="{FF2B5EF4-FFF2-40B4-BE49-F238E27FC236}">
                    <a16:creationId xmlns:a16="http://schemas.microsoft.com/office/drawing/2014/main" id="{31420359-41B9-433D-A4A7-C3308B392C75}"/>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3" name="Google Shape;1039;p42">
                <a:extLst>
                  <a:ext uri="{FF2B5EF4-FFF2-40B4-BE49-F238E27FC236}">
                    <a16:creationId xmlns:a16="http://schemas.microsoft.com/office/drawing/2014/main" id="{5FDF1EEA-DC61-4BF7-8AA5-433A762F6E92}"/>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4" name="Google Shape;1040;p42">
                <a:extLst>
                  <a:ext uri="{FF2B5EF4-FFF2-40B4-BE49-F238E27FC236}">
                    <a16:creationId xmlns:a16="http://schemas.microsoft.com/office/drawing/2014/main" id="{9AB11E84-9C9A-4711-872B-9B490EB5DECB}"/>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5" name="Google Shape;1041;p42">
                <a:extLst>
                  <a:ext uri="{FF2B5EF4-FFF2-40B4-BE49-F238E27FC236}">
                    <a16:creationId xmlns:a16="http://schemas.microsoft.com/office/drawing/2014/main" id="{79B1024C-2484-4D29-976C-F996C19759A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6" name="Google Shape;1042;p42">
                <a:extLst>
                  <a:ext uri="{FF2B5EF4-FFF2-40B4-BE49-F238E27FC236}">
                    <a16:creationId xmlns:a16="http://schemas.microsoft.com/office/drawing/2014/main" id="{CFAC4524-2F76-4AB8-8F5A-E5C15DE9C8B4}"/>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7" name="Google Shape;1043;p42">
                <a:extLst>
                  <a:ext uri="{FF2B5EF4-FFF2-40B4-BE49-F238E27FC236}">
                    <a16:creationId xmlns:a16="http://schemas.microsoft.com/office/drawing/2014/main" id="{A0A37DA0-5BA8-4F92-85D6-393FCE54B664}"/>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8" name="Google Shape;1044;p42">
                <a:extLst>
                  <a:ext uri="{FF2B5EF4-FFF2-40B4-BE49-F238E27FC236}">
                    <a16:creationId xmlns:a16="http://schemas.microsoft.com/office/drawing/2014/main" id="{EFF0EF65-D103-408F-9EC2-86FF014C03A8}"/>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49" name="Google Shape;1045;p42">
                <a:extLst>
                  <a:ext uri="{FF2B5EF4-FFF2-40B4-BE49-F238E27FC236}">
                    <a16:creationId xmlns:a16="http://schemas.microsoft.com/office/drawing/2014/main" id="{515D7DDA-3AA7-4AD5-9D08-CCD1DAE60EEB}"/>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0" name="Google Shape;1046;p42">
                <a:extLst>
                  <a:ext uri="{FF2B5EF4-FFF2-40B4-BE49-F238E27FC236}">
                    <a16:creationId xmlns:a16="http://schemas.microsoft.com/office/drawing/2014/main" id="{B81EF8AC-EE30-4DD5-8498-443F4E57E520}"/>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1" name="Google Shape;1047;p42">
                <a:extLst>
                  <a:ext uri="{FF2B5EF4-FFF2-40B4-BE49-F238E27FC236}">
                    <a16:creationId xmlns:a16="http://schemas.microsoft.com/office/drawing/2014/main" id="{1ED4E3B9-9AB0-4119-905E-9EF171E54230}"/>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2" name="Google Shape;1048;p42">
                <a:extLst>
                  <a:ext uri="{FF2B5EF4-FFF2-40B4-BE49-F238E27FC236}">
                    <a16:creationId xmlns:a16="http://schemas.microsoft.com/office/drawing/2014/main" id="{E2DEE1FA-9A70-4E96-BC51-452F634D57B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3" name="Google Shape;1049;p42">
                <a:extLst>
                  <a:ext uri="{FF2B5EF4-FFF2-40B4-BE49-F238E27FC236}">
                    <a16:creationId xmlns:a16="http://schemas.microsoft.com/office/drawing/2014/main" id="{DD8D5D37-5D66-4775-A702-C7B5ADD898E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4" name="Google Shape;1050;p42">
                <a:extLst>
                  <a:ext uri="{FF2B5EF4-FFF2-40B4-BE49-F238E27FC236}">
                    <a16:creationId xmlns:a16="http://schemas.microsoft.com/office/drawing/2014/main" id="{8D352CEF-6DE7-4A18-9518-3598B1B71D47}"/>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sp>
            <p:nvSpPr>
              <p:cNvPr id="55" name="Google Shape;1051;p42">
                <a:extLst>
                  <a:ext uri="{FF2B5EF4-FFF2-40B4-BE49-F238E27FC236}">
                    <a16:creationId xmlns:a16="http://schemas.microsoft.com/office/drawing/2014/main" id="{C7411861-0EC2-4197-9DEE-B20943B86732}"/>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34" name="Google Shape;1052;p42">
              <a:extLst>
                <a:ext uri="{FF2B5EF4-FFF2-40B4-BE49-F238E27FC236}">
                  <a16:creationId xmlns:a16="http://schemas.microsoft.com/office/drawing/2014/main" id="{E7FB1955-8305-4E00-9327-47438288B5E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mj-lt"/>
                <a:cs typeface="Arial"/>
                <a:sym typeface="Arial"/>
              </a:endParaRPr>
            </a:p>
          </p:txBody>
        </p:sp>
      </p:grpSp>
      <p:sp>
        <p:nvSpPr>
          <p:cNvPr id="56" name="Rounded Rectangle 55"/>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8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13FB4F-98C2-48FC-9065-049F2C938E0D}"/>
              </a:ext>
            </a:extLst>
          </p:cNvPr>
          <p:cNvSpPr txBox="1"/>
          <p:nvPr/>
        </p:nvSpPr>
        <p:spPr>
          <a:xfrm>
            <a:off x="4971783" y="566494"/>
            <a:ext cx="3157373" cy="584775"/>
          </a:xfrm>
          <a:prstGeom prst="rect">
            <a:avLst/>
          </a:prstGeom>
          <a:noFill/>
        </p:spPr>
        <p:txBody>
          <a:bodyPr wrap="square" rtlCol="0">
            <a:spAutoFit/>
          </a:bodyPr>
          <a:lstStyle/>
          <a:p>
            <a:r>
              <a:rPr lang="en-US" sz="3200" b="1" dirty="0" err="1">
                <a:solidFill>
                  <a:srgbClr val="FF0000"/>
                </a:solidFill>
                <a:latin typeface="Times New Roman" pitchFamily="18" charset="0"/>
                <a:cs typeface="Times New Roman" pitchFamily="18" charset="0"/>
              </a:rPr>
              <a:t>Bài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mẫu</a:t>
            </a:r>
            <a:endParaRPr lang="en-US" sz="3200" b="1" dirty="0">
              <a:solidFill>
                <a:srgbClr val="FF0000"/>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53147510-6B27-48B7-8B94-2E45F7B7C2E8}"/>
              </a:ext>
            </a:extLst>
          </p:cNvPr>
          <p:cNvSpPr txBox="1"/>
          <p:nvPr/>
        </p:nvSpPr>
        <p:spPr>
          <a:xfrm>
            <a:off x="611158" y="1204434"/>
            <a:ext cx="11169716" cy="5016758"/>
          </a:xfrm>
          <a:prstGeom prst="rect">
            <a:avLst/>
          </a:prstGeom>
          <a:noFill/>
        </p:spPr>
        <p:txBody>
          <a:bodyPr wrap="square" rtlCol="0">
            <a:spAutoFit/>
          </a:bodyPr>
          <a:lstStyle/>
          <a:p>
            <a:pPr algn="just"/>
            <a:r>
              <a:rPr lang="vi-VN" sz="3200" b="1" dirty="0">
                <a:solidFill>
                  <a:srgbClr val="002060"/>
                </a:solidFill>
                <a:latin typeface="Times New Roman" pitchFamily="18" charset="0"/>
                <a:cs typeface="Times New Roman" pitchFamily="18" charset="0"/>
              </a:rPr>
              <a:t>      Mỗi khi đến Tết, em lại vui sướng lắm. Tạm gác lại những bài vở ở lớp, em lại cùng bố mẹ dọn dẹp, sửa soạn cho ngôi nhà. Tất cả những đồ cũ, không dùng nữa, giấy tờ vụn vặt sẽ được đóng gói vất đi hết. Các bàn, tủ, kệ đều được lau chùi cẩn thận. Sau đó, em theo mẹ ra chợ, mua bánh kẹo, thịt cá để chuẩn bị cho các mâm cỗ. Đến chiều, lại theo bố ra chợ mua đào, mua quất về bày. Buổi tối, cả nhà cùng nhau trang trí cho chậu hoa, cửa sổ bằng những đèn treo nhấp nháy, những bao lì xì đỏ thắm, những câu chúc Tết… Tuy bận rộn nhưng mà thật vui.</a:t>
            </a:r>
            <a:endParaRPr lang="en-US" sz="3200" b="1" dirty="0">
              <a:solidFill>
                <a:srgbClr val="002060"/>
              </a:solidFill>
              <a:latin typeface="Times New Roman" pitchFamily="18" charset="0"/>
              <a:cs typeface="Times New Roman" pitchFamily="18" charset="0"/>
            </a:endParaRPr>
          </a:p>
        </p:txBody>
      </p:sp>
      <p:sp>
        <p:nvSpPr>
          <p:cNvPr id="4" name="Rounded Rectangle 3"/>
          <p:cNvSpPr/>
          <p:nvPr/>
        </p:nvSpPr>
        <p:spPr>
          <a:xfrm>
            <a:off x="9256589" y="51274"/>
            <a:ext cx="2931208" cy="2478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46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Concourse</Template>
  <TotalTime>294</TotalTime>
  <Words>339</Words>
  <Application>Microsoft Office PowerPoint</Application>
  <PresentationFormat>Widescreen</PresentationFormat>
  <Paragraphs>20</Paragraphs>
  <Slides>6</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vt:i4>
      </vt:variant>
    </vt:vector>
  </HeadingPairs>
  <TitlesOfParts>
    <vt:vector size="20" baseType="lpstr">
      <vt:lpstr>等线</vt:lpstr>
      <vt:lpstr>宋体</vt:lpstr>
      <vt:lpstr>Arial</vt:lpstr>
      <vt:lpstr>Arial-Rounded</vt:lpstr>
      <vt:lpstr>Calibri</vt:lpstr>
      <vt:lpstr>Calibri Light</vt:lpstr>
      <vt:lpstr>iCiel Cadena</vt:lpstr>
      <vt:lpstr>Lucida Sans Unicode</vt:lpstr>
      <vt:lpstr>Times New Roman</vt:lpstr>
      <vt:lpstr>Verdana</vt:lpstr>
      <vt:lpstr>Wingdings 2</vt:lpstr>
      <vt:lpstr>Wingdings 3</vt:lpstr>
      <vt:lpstr>Concourse</vt: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asus</cp:lastModifiedBy>
  <cp:revision>29</cp:revision>
  <dcterms:created xsi:type="dcterms:W3CDTF">2021-07-20T01:55:21Z</dcterms:created>
  <dcterms:modified xsi:type="dcterms:W3CDTF">2025-12-04T16:18:56Z</dcterms:modified>
</cp:coreProperties>
</file>