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7" r:id="rId3"/>
    <p:sldId id="269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279" r:id="rId12"/>
    <p:sldId id="277" r:id="rId13"/>
    <p:sldId id="329" r:id="rId14"/>
    <p:sldId id="542" r:id="rId15"/>
    <p:sldId id="538" r:id="rId16"/>
    <p:sldId id="539" r:id="rId17"/>
    <p:sldId id="540" r:id="rId18"/>
    <p:sldId id="544" r:id="rId19"/>
    <p:sldId id="336" r:id="rId20"/>
    <p:sldId id="332" r:id="rId21"/>
    <p:sldId id="546" r:id="rId22"/>
    <p:sldId id="312" r:id="rId23"/>
    <p:sldId id="547" r:id="rId24"/>
    <p:sldId id="333" r:id="rId25"/>
    <p:sldId id="549" r:id="rId26"/>
    <p:sldId id="334" r:id="rId27"/>
    <p:sldId id="552" r:id="rId28"/>
    <p:sldId id="276" r:id="rId29"/>
    <p:sldId id="551" r:id="rId30"/>
    <p:sldId id="550" r:id="rId31"/>
    <p:sldId id="553" r:id="rId32"/>
    <p:sldId id="266" r:id="rId3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w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2022</Words>
  <Application>Microsoft Office PowerPoint</Application>
  <PresentationFormat>Widescreen</PresentationFormat>
  <Paragraphs>174</Paragraphs>
  <Slides>31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宋体</vt:lpstr>
      <vt:lpstr>宋体</vt:lpstr>
      <vt:lpstr>Arial</vt:lpstr>
      <vt:lpstr>Arial-Rounded</vt:lpstr>
      <vt:lpstr>Arial-SGK-TV</vt:lpstr>
      <vt:lpstr>Calibri</vt:lpstr>
      <vt:lpstr>Calibri Light</vt:lpstr>
      <vt:lpstr>Chivo Light</vt:lpstr>
      <vt:lpstr>Montserrat</vt:lpstr>
      <vt:lpstr>Nunito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Administrator</cp:lastModifiedBy>
  <cp:revision>113</cp:revision>
  <dcterms:created xsi:type="dcterms:W3CDTF">2020-11-18T09:33:34Z</dcterms:created>
  <dcterms:modified xsi:type="dcterms:W3CDTF">2025-11-14T03:47:37Z</dcterms:modified>
</cp:coreProperties>
</file>