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256" r:id="rId3"/>
    <p:sldId id="2007577099" r:id="rId4"/>
    <p:sldId id="516" r:id="rId5"/>
    <p:sldId id="520" r:id="rId6"/>
    <p:sldId id="527" r:id="rId7"/>
    <p:sldId id="2007577097" r:id="rId8"/>
    <p:sldId id="529" r:id="rId9"/>
    <p:sldId id="523" r:id="rId10"/>
    <p:sldId id="524" r:id="rId11"/>
    <p:sldId id="531" r:id="rId12"/>
    <p:sldId id="5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5425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730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28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36281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5272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193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9118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95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78043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915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188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537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8776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09" y="138258"/>
            <a:ext cx="11973172" cy="659876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3137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39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086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530723" y="2501039"/>
            <a:ext cx="9921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diều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68CA9-2FDB-44C0-93BD-56C28A32F5E2}"/>
              </a:ext>
            </a:extLst>
          </p:cNvPr>
          <p:cNvSpPr txBox="1"/>
          <p:nvPr/>
        </p:nvSpPr>
        <p:spPr>
          <a:xfrm>
            <a:off x="4412511" y="2966483"/>
            <a:ext cx="432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Luyện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tập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1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03CD0E2-80BA-4D5E-A023-29F7630C2EB8}"/>
              </a:ext>
            </a:extLst>
          </p:cNvPr>
          <p:cNvSpPr txBox="1"/>
          <p:nvPr/>
        </p:nvSpPr>
        <p:spPr>
          <a:xfrm>
            <a:off x="2166131" y="3351549"/>
            <a:ext cx="7985759" cy="177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 theo khổ thơ thứ tư, nói một câu tả cánh diều.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Cánh diều có điểm gì giống sự vật đó?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4EDC-B285-44F5-AD1A-4A90326DC327}"/>
              </a:ext>
            </a:extLst>
          </p:cNvPr>
          <p:cNvSpPr txBox="1"/>
          <p:nvPr/>
        </p:nvSpPr>
        <p:spPr>
          <a:xfrm>
            <a:off x="2236424" y="519824"/>
            <a:ext cx="961877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 ngữ nào được dùng để nói về âm thanh sáo diều?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82A4F-FB64-4D12-8DCE-375E1A24A896}"/>
              </a:ext>
            </a:extLst>
          </p:cNvPr>
          <p:cNvSpPr txBox="1"/>
          <p:nvPr/>
        </p:nvSpPr>
        <p:spPr>
          <a:xfrm>
            <a:off x="2040110" y="5215709"/>
            <a:ext cx="816150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VD: Cánh diều cong cong như chiếc lưỡi liềm.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FA106F-D049-452D-8D13-960F35E72B93}"/>
              </a:ext>
            </a:extLst>
          </p:cNvPr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C37E2543-3608-40D7-BE15-19B8F9BB6075}"/>
              </a:ext>
            </a:extLst>
          </p:cNvPr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2E0C10DB-4052-45B4-B60A-6B91CFA05076}"/>
              </a:ext>
            </a:extLst>
          </p:cNvPr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22" name="Picture 2" descr="Music note icon cartoon style Royalty Free Vector Image">
            <a:extLst>
              <a:ext uri="{FF2B5EF4-FFF2-40B4-BE49-F238E27FC236}">
                <a16:creationId xmlns:a16="http://schemas.microsoft.com/office/drawing/2014/main" id="{35B46924-8401-4D01-AA11-FFD4E9C54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/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Music Notes Of Musical Notes">
            <a:extLst>
              <a:ext uri="{FF2B5EF4-FFF2-40B4-BE49-F238E27FC236}">
                <a16:creationId xmlns:a16="http://schemas.microsoft.com/office/drawing/2014/main" id="{7D2CA1D7-6D9D-4793-9097-C4C63138D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/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A1E650-DDB9-4FF5-A649-2330F22B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84444" y="4093539"/>
            <a:ext cx="504379" cy="1018583"/>
            <a:chOff x="3445636" y="2948680"/>
            <a:chExt cx="321893" cy="6855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46365" y="2948680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74861" y="4169818"/>
            <a:ext cx="504385" cy="1062582"/>
            <a:chOff x="3445636" y="2939405"/>
            <a:chExt cx="321893" cy="68557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57146" y="2939405"/>
              <a:ext cx="289687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khổ</a:t>
            </a:r>
            <a:r>
              <a:rPr lang="en-US" sz="2800" dirty="0"/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DB2F1D7-13CF-419B-B676-41D8E8D6E78B}"/>
              </a:ext>
            </a:extLst>
          </p:cNvPr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đoạn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A7B88C-0904-4F1C-9441-F78762F7CC4D}"/>
              </a:ext>
            </a:extLst>
          </p:cNvPr>
          <p:cNvSpPr txBox="1"/>
          <p:nvPr/>
        </p:nvSpPr>
        <p:spPr>
          <a:xfrm>
            <a:off x="2779481" y="524562"/>
            <a:ext cx="136967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A728B-84C8-423D-8585-437B9C99E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99161" y="583836"/>
            <a:ext cx="98032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261B5-EF23-4439-AD80-99FD1C719F4A}"/>
              </a:ext>
            </a:extLst>
          </p:cNvPr>
          <p:cNvSpPr txBox="1"/>
          <p:nvPr/>
        </p:nvSpPr>
        <p:spPr>
          <a:xfrm>
            <a:off x="1799161" y="541625"/>
            <a:ext cx="903340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B376B-E06B-4E20-B9AC-72C0809E9019}"/>
              </a:ext>
            </a:extLst>
          </p:cNvPr>
          <p:cNvSpPr/>
          <p:nvPr/>
        </p:nvSpPr>
        <p:spPr>
          <a:xfrm>
            <a:off x="1192696" y="1553269"/>
            <a:ext cx="490330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+mj-lt"/>
              </a:rPr>
              <a:t>S</a:t>
            </a:r>
            <a:r>
              <a:rPr lang="vi-VN" sz="2800" dirty="0">
                <a:latin typeface="+mj-lt"/>
              </a:rPr>
              <a:t>ông Ngân (dải Ngân </a:t>
            </a:r>
            <a:r>
              <a:rPr lang="vi-VN" sz="2800">
                <a:latin typeface="+mj-lt"/>
              </a:rPr>
              <a:t>Hà )</a:t>
            </a:r>
            <a:r>
              <a:rPr lang="en-US" sz="2800">
                <a:latin typeface="+mj-lt"/>
              </a:rPr>
              <a:t>: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ACE2D9-FDB6-4782-B021-4B5DAB3E6392}"/>
              </a:ext>
            </a:extLst>
          </p:cNvPr>
          <p:cNvSpPr/>
          <p:nvPr/>
        </p:nvSpPr>
        <p:spPr>
          <a:xfrm>
            <a:off x="847748" y="1882686"/>
            <a:ext cx="118549" cy="14906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F7307-A647-4694-9931-A690C50D98AC}"/>
              </a:ext>
            </a:extLst>
          </p:cNvPr>
          <p:cNvSpPr txBox="1"/>
          <p:nvPr/>
        </p:nvSpPr>
        <p:spPr>
          <a:xfrm>
            <a:off x="5744457" y="1529868"/>
            <a:ext cx="597749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chemeClr val="accent6">
                    <a:lumMod val="50000"/>
                  </a:schemeClr>
                </a:solidFill>
                <a:latin typeface="+mj-lt"/>
              </a:rPr>
              <a:t> dải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trắng bạc, vắt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C7D77">
                    <a:lumMod val="50000"/>
                  </a:srgbClr>
                </a:solidFill>
              </a:rPr>
              <a:t>ngang bầu trời, được tạo nên từ nhiều ngôi sao, trông giống như một con sông.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D9170-F43E-4F36-9B65-A9701CA86C72}"/>
              </a:ext>
            </a:extLst>
          </p:cNvPr>
          <p:cNvSpPr txBox="1"/>
          <p:nvPr/>
        </p:nvSpPr>
        <p:spPr>
          <a:xfrm>
            <a:off x="2386292" y="510910"/>
            <a:ext cx="14651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A91D2-C81A-4866-BBB9-63DEFA997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930790" y="636719"/>
            <a:ext cx="746310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D7DD7-19CD-4442-A00E-C3D86ECE747A}"/>
              </a:ext>
            </a:extLst>
          </p:cNvPr>
          <p:cNvSpPr txBox="1"/>
          <p:nvPr/>
        </p:nvSpPr>
        <p:spPr>
          <a:xfrm>
            <a:off x="1024569" y="777551"/>
            <a:ext cx="96628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4DF69-5882-4035-89D6-0E0008BC1A15}"/>
              </a:ext>
            </a:extLst>
          </p:cNvPr>
          <p:cNvSpPr/>
          <p:nvPr/>
        </p:nvSpPr>
        <p:spPr>
          <a:xfrm>
            <a:off x="2192357" y="1638405"/>
            <a:ext cx="1079901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nong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5D46B0-FB8F-44E9-8643-4EC7F5181E2C}"/>
              </a:ext>
            </a:extLst>
          </p:cNvPr>
          <p:cNvSpPr/>
          <p:nvPr/>
        </p:nvSpPr>
        <p:spPr>
          <a:xfrm>
            <a:off x="2303945" y="1963147"/>
            <a:ext cx="231353" cy="24493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04CAB-8B7C-4BAC-A215-87918E664E68}"/>
              </a:ext>
            </a:extLst>
          </p:cNvPr>
          <p:cNvSpPr/>
          <p:nvPr/>
        </p:nvSpPr>
        <p:spPr>
          <a:xfrm>
            <a:off x="3636984" y="1638407"/>
            <a:ext cx="1010839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: vật dụng làm từ tre nứa, có hình tròn, dùng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AA757-8FB2-4BF3-84DC-DD57633A6D2B}"/>
              </a:ext>
            </a:extLst>
          </p:cNvPr>
          <p:cNvSpPr/>
          <p:nvPr/>
        </p:nvSpPr>
        <p:spPr>
          <a:xfrm>
            <a:off x="3698584" y="2288904"/>
            <a:ext cx="481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để phơi thóc lúa.</a:t>
            </a:r>
            <a:endParaRPr lang="en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5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thành trăng vàng.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(Trần Đăng Khoa)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4A9397-8204-AD4A-AB34-35D5C3E0A506}"/>
              </a:ext>
            </a:extLst>
          </p:cNvPr>
          <p:cNvSpPr/>
          <p:nvPr/>
        </p:nvSpPr>
        <p:spPr>
          <a:xfrm rot="21163024">
            <a:off x="6992896" y="4169818"/>
            <a:ext cx="453920" cy="106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6DE7516-68DF-4FC4-A2D1-1F65FB255D66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366E34-2AD8-4042-A905-2BB29C9B826B}"/>
              </a:ext>
            </a:extLst>
          </p:cNvPr>
          <p:cNvSpPr txBox="1"/>
          <p:nvPr/>
        </p:nvSpPr>
        <p:spPr>
          <a:xfrm>
            <a:off x="8432554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5B25E-F667-4256-BF88-9C77E06E95A7}"/>
              </a:ext>
            </a:extLst>
          </p:cNvPr>
          <p:cNvCxnSpPr/>
          <p:nvPr/>
        </p:nvCxnSpPr>
        <p:spPr>
          <a:xfrm flipH="1">
            <a:off x="3668233" y="200916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C25532-F862-44DB-9FDF-EA857E2D6D64}"/>
              </a:ext>
            </a:extLst>
          </p:cNvPr>
          <p:cNvCxnSpPr/>
          <p:nvPr/>
        </p:nvCxnSpPr>
        <p:spPr>
          <a:xfrm flipH="1">
            <a:off x="3664626" y="245458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F624A1-17DE-41D7-A65C-19F7A610956B}"/>
              </a:ext>
            </a:extLst>
          </p:cNvPr>
          <p:cNvCxnSpPr/>
          <p:nvPr/>
        </p:nvCxnSpPr>
        <p:spPr>
          <a:xfrm flipH="1">
            <a:off x="3568457" y="295751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66E3B9-78B2-4711-B83A-663BBA4F874C}"/>
              </a:ext>
            </a:extLst>
          </p:cNvPr>
          <p:cNvCxnSpPr/>
          <p:nvPr/>
        </p:nvCxnSpPr>
        <p:spPr>
          <a:xfrm flipH="1">
            <a:off x="4561795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87B3D6-12BF-4AD4-BAD7-B7F34A41CEE6}"/>
              </a:ext>
            </a:extLst>
          </p:cNvPr>
          <p:cNvCxnSpPr/>
          <p:nvPr/>
        </p:nvCxnSpPr>
        <p:spPr>
          <a:xfrm flipH="1">
            <a:off x="4480820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BC9DD2-7B80-4EF9-A2B9-31954F21A03E}"/>
              </a:ext>
            </a:extLst>
          </p:cNvPr>
          <p:cNvCxnSpPr/>
          <p:nvPr/>
        </p:nvCxnSpPr>
        <p:spPr>
          <a:xfrm flipH="1">
            <a:off x="7501356" y="2009162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616C11-83C3-422C-B034-5CADD439D0F7}"/>
              </a:ext>
            </a:extLst>
          </p:cNvPr>
          <p:cNvCxnSpPr/>
          <p:nvPr/>
        </p:nvCxnSpPr>
        <p:spPr>
          <a:xfrm flipH="1">
            <a:off x="8342177" y="291505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557DC8-9F1D-4C57-ADFC-DE2FE4189CF8}"/>
              </a:ext>
            </a:extLst>
          </p:cNvPr>
          <p:cNvCxnSpPr/>
          <p:nvPr/>
        </p:nvCxnSpPr>
        <p:spPr>
          <a:xfrm flipH="1">
            <a:off x="8042622" y="251044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BB9F7A-EC09-4949-B384-B2AD66059930}"/>
              </a:ext>
            </a:extLst>
          </p:cNvPr>
          <p:cNvCxnSpPr/>
          <p:nvPr/>
        </p:nvCxnSpPr>
        <p:spPr>
          <a:xfrm flipH="1">
            <a:off x="8077488" y="335131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78BA54-9DD8-46D2-891E-7DECACE33D14}"/>
              </a:ext>
            </a:extLst>
          </p:cNvPr>
          <p:cNvCxnSpPr/>
          <p:nvPr/>
        </p:nvCxnSpPr>
        <p:spPr>
          <a:xfrm flipH="1">
            <a:off x="11607595" y="209682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8577D2-C8F0-4AA2-BDB1-B7613DD56DCD}"/>
              </a:ext>
            </a:extLst>
          </p:cNvPr>
          <p:cNvCxnSpPr/>
          <p:nvPr/>
        </p:nvCxnSpPr>
        <p:spPr>
          <a:xfrm flipH="1">
            <a:off x="8161424" y="33845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AE8DB4-95D5-43BA-81A8-743F44FFAB0A}"/>
              </a:ext>
            </a:extLst>
          </p:cNvPr>
          <p:cNvCxnSpPr/>
          <p:nvPr/>
        </p:nvCxnSpPr>
        <p:spPr>
          <a:xfrm flipH="1">
            <a:off x="5846316" y="440593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63629D-C727-4F1D-9AB7-AD0B712A7A6B}"/>
              </a:ext>
            </a:extLst>
          </p:cNvPr>
          <p:cNvCxnSpPr/>
          <p:nvPr/>
        </p:nvCxnSpPr>
        <p:spPr>
          <a:xfrm flipH="1">
            <a:off x="5431646" y="481488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803D04-342B-406D-923C-5ECD6B980161}"/>
              </a:ext>
            </a:extLst>
          </p:cNvPr>
          <p:cNvCxnSpPr/>
          <p:nvPr/>
        </p:nvCxnSpPr>
        <p:spPr>
          <a:xfrm flipH="1">
            <a:off x="5727793" y="519915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777BBF3-785D-48EE-9312-7812D6F091D1}"/>
              </a:ext>
            </a:extLst>
          </p:cNvPr>
          <p:cNvCxnSpPr/>
          <p:nvPr/>
        </p:nvCxnSpPr>
        <p:spPr>
          <a:xfrm flipH="1">
            <a:off x="4960193" y="572012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0D9AD4-86B6-43B3-9A00-B333603EE52A}"/>
              </a:ext>
            </a:extLst>
          </p:cNvPr>
          <p:cNvCxnSpPr/>
          <p:nvPr/>
        </p:nvCxnSpPr>
        <p:spPr>
          <a:xfrm flipH="1">
            <a:off x="5040040" y="575671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FA9003-DB6B-4591-BD97-0FEF6D0E7454}"/>
              </a:ext>
            </a:extLst>
          </p:cNvPr>
          <p:cNvCxnSpPr/>
          <p:nvPr/>
        </p:nvCxnSpPr>
        <p:spPr>
          <a:xfrm flipH="1">
            <a:off x="10310189" y="42793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2E0DF4-9B37-4B02-9A62-98AE7FFEB247}"/>
              </a:ext>
            </a:extLst>
          </p:cNvPr>
          <p:cNvCxnSpPr/>
          <p:nvPr/>
        </p:nvCxnSpPr>
        <p:spPr>
          <a:xfrm flipH="1">
            <a:off x="11626701" y="245458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293B95-E19E-4DA0-8257-D34AC69C25BE}"/>
              </a:ext>
            </a:extLst>
          </p:cNvPr>
          <p:cNvCxnSpPr/>
          <p:nvPr/>
        </p:nvCxnSpPr>
        <p:spPr>
          <a:xfrm flipH="1">
            <a:off x="11252696" y="2958170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4DEF6B-059D-47B5-9A79-539138A3EA14}"/>
              </a:ext>
            </a:extLst>
          </p:cNvPr>
          <p:cNvCxnSpPr/>
          <p:nvPr/>
        </p:nvCxnSpPr>
        <p:spPr>
          <a:xfrm flipH="1">
            <a:off x="11816785" y="336742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38B9D0-BC7E-4147-A5E6-0DE079E38EA1}"/>
              </a:ext>
            </a:extLst>
          </p:cNvPr>
          <p:cNvCxnSpPr/>
          <p:nvPr/>
        </p:nvCxnSpPr>
        <p:spPr>
          <a:xfrm flipH="1">
            <a:off x="11870341" y="341281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900E7A4-E2BC-41DF-9EEA-7AFE29D01F3D}"/>
              </a:ext>
            </a:extLst>
          </p:cNvPr>
          <p:cNvCxnSpPr/>
          <p:nvPr/>
        </p:nvCxnSpPr>
        <p:spPr>
          <a:xfrm flipH="1">
            <a:off x="10507068" y="479836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C20940-F90D-47A2-B178-A97A7BC72023}"/>
              </a:ext>
            </a:extLst>
          </p:cNvPr>
          <p:cNvCxnSpPr/>
          <p:nvPr/>
        </p:nvCxnSpPr>
        <p:spPr>
          <a:xfrm flipH="1">
            <a:off x="10742551" y="523578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35E8F5-22D5-45E4-AD35-6379C7191377}"/>
              </a:ext>
            </a:extLst>
          </p:cNvPr>
          <p:cNvCxnSpPr/>
          <p:nvPr/>
        </p:nvCxnSpPr>
        <p:spPr>
          <a:xfrm flipH="1">
            <a:off x="10561798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61B6819-3FA2-4689-9E61-D37CEB3D29BA}"/>
              </a:ext>
            </a:extLst>
          </p:cNvPr>
          <p:cNvCxnSpPr/>
          <p:nvPr/>
        </p:nvCxnSpPr>
        <p:spPr>
          <a:xfrm flipH="1">
            <a:off x="10487726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5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036119"/>
            <a:ext cx="525305" cy="44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01868" y="4079346"/>
            <a:ext cx="586959" cy="830998"/>
            <a:chOff x="3392934" y="2939126"/>
            <a:chExt cx="374595" cy="559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392934" y="2939126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 nó thổi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 trời trôi qua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thành trăng vàng.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D7BCD-94CA-D343-AEAC-E9536830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29C62-412F-CD48-8690-F39AAE9A3B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4" y="2036119"/>
            <a:ext cx="525306" cy="499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6960-C515-1A4E-A05C-85FF5AE876E2}"/>
              </a:ext>
            </a:extLst>
          </p:cNvPr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trong ngần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hay chiếc thuyền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Trôi trên sông Ngân.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CE178-722D-1142-9A4F-E52B99EC2B8A}"/>
              </a:ext>
            </a:extLst>
          </p:cNvPr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nó chơi vơi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là hạt cau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Phơi trên nong trời.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 như cánh đồng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Xong mùa gặt hái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 em - lưỡi liềm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Ai quên bỏ lại.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7B90E-49BC-AC4E-9DCD-F29C315B1140}"/>
              </a:ext>
            </a:extLst>
          </p:cNvPr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 diều no gió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Nhạc trời réo vang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diều xanh lúa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 cong tre làng.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16AF7-2790-4946-8931-2761A6AC2E48}"/>
              </a:ext>
            </a:extLst>
          </p:cNvPr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(Trần Đăng Khoa)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AD77AB-937F-C14A-A000-8F36DC23F2CB}"/>
              </a:ext>
            </a:extLst>
          </p:cNvPr>
          <p:cNvGrpSpPr/>
          <p:nvPr/>
        </p:nvGrpSpPr>
        <p:grpSpPr>
          <a:xfrm>
            <a:off x="2067613" y="4008482"/>
            <a:ext cx="521204" cy="1090512"/>
            <a:chOff x="3434898" y="2932896"/>
            <a:chExt cx="332631" cy="6855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94EAE8-5160-C04D-9916-1E46ECBCB575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1DD05F-53F1-7044-87A3-08799544343E}"/>
                </a:ext>
              </a:extLst>
            </p:cNvPr>
            <p:cNvSpPr/>
            <p:nvPr/>
          </p:nvSpPr>
          <p:spPr>
            <a:xfrm rot="21163024">
              <a:off x="3434898" y="2932896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42AE4B-CA33-EA4D-ABBC-67FD94E57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033853"/>
            <a:ext cx="496400" cy="4740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2D25B-DA6B-3F4F-B808-F9D8DC505A4F}"/>
              </a:ext>
            </a:extLst>
          </p:cNvPr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771BA0-6EFC-2C48-9ECD-0BADCAD1958C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4A9397-8204-AD4A-AB34-35D5C3E0A506}"/>
                </a:ext>
              </a:extLst>
            </p:cNvPr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6D4F5-BBDE-424D-B4E0-7F92148AB33F}"/>
              </a:ext>
            </a:extLst>
          </p:cNvPr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(Trích)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D1D01A-856B-4684-A5B0-EC72738734F2}"/>
              </a:ext>
            </a:extLst>
          </p:cNvPr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78AC7-2E83-4DAA-A459-088C8361A12F}"/>
              </a:ext>
            </a:extLst>
          </p:cNvPr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2938B58-D3DB-4C08-B289-4AA2E2311A54}"/>
              </a:ext>
            </a:extLst>
          </p:cNvPr>
          <p:cNvSpPr txBox="1"/>
          <p:nvPr/>
        </p:nvSpPr>
        <p:spPr>
          <a:xfrm>
            <a:off x="3269072" y="1160060"/>
            <a:ext cx="6805691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 tên những sự vật giống cánh diều được nhắc tới trong bài thơ.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ED979-6CC8-4B80-97C7-2D6071A2D59D}"/>
              </a:ext>
            </a:extLst>
          </p:cNvPr>
          <p:cNvSpPr txBox="1"/>
          <p:nvPr/>
        </p:nvSpPr>
        <p:spPr>
          <a:xfrm>
            <a:off x="4214595" y="33727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8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CBA7B4-4537-4E0E-B501-1EF1F44A309B}"/>
              </a:ext>
            </a:extLst>
          </p:cNvPr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2" name="Moon 3">
              <a:extLst>
                <a:ext uri="{FF2B5EF4-FFF2-40B4-BE49-F238E27FC236}">
                  <a16:creationId xmlns:a16="http://schemas.microsoft.com/office/drawing/2014/main" id="{6D98DECF-2D5F-4B8F-BEC7-939786861EFA}"/>
                </a:ext>
              </a:extLst>
            </p:cNvPr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Moon 18">
              <a:extLst>
                <a:ext uri="{FF2B5EF4-FFF2-40B4-BE49-F238E27FC236}">
                  <a16:creationId xmlns:a16="http://schemas.microsoft.com/office/drawing/2014/main" id="{74115BA4-DEC8-47CD-A2CE-5BC181946D6A}"/>
                </a:ext>
              </a:extLst>
            </p:cNvPr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2D86B5-A48D-4827-A811-3DBCD3D44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E4727D-615C-43C4-A6F4-3D3EC85C33AD}"/>
              </a:ext>
            </a:extLst>
          </p:cNvPr>
          <p:cNvSpPr txBox="1"/>
          <p:nvPr/>
        </p:nvSpPr>
        <p:spPr>
          <a:xfrm>
            <a:off x="4242948" y="4550340"/>
            <a:ext cx="1079895" cy="864532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trăng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F47075-F87A-4F79-A76F-AC90C051F06B}"/>
              </a:ext>
            </a:extLst>
          </p:cNvPr>
          <p:cNvSpPr/>
          <p:nvPr/>
        </p:nvSpPr>
        <p:spPr>
          <a:xfrm>
            <a:off x="1853320" y="4533938"/>
            <a:ext cx="1415752" cy="870623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chiếc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thuyền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4F466-1C75-46AB-9E50-41E0653872B4}"/>
              </a:ext>
            </a:extLst>
          </p:cNvPr>
          <p:cNvSpPr txBox="1"/>
          <p:nvPr/>
        </p:nvSpPr>
        <p:spPr>
          <a:xfrm>
            <a:off x="6304671" y="4531700"/>
            <a:ext cx="1079895" cy="864532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cau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48B8E-D4EB-40AC-958F-2BE961C4FFEA}"/>
              </a:ext>
            </a:extLst>
          </p:cNvPr>
          <p:cNvSpPr/>
          <p:nvPr/>
        </p:nvSpPr>
        <p:spPr>
          <a:xfrm>
            <a:off x="8480472" y="4504082"/>
            <a:ext cx="884915" cy="870623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lưỡi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liềm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3F086E-DC3F-4BF3-B38D-09287D9D96EE}"/>
              </a:ext>
            </a:extLst>
          </p:cNvPr>
          <p:cNvGrpSpPr/>
          <p:nvPr/>
        </p:nvGrpSpPr>
        <p:grpSpPr>
          <a:xfrm>
            <a:off x="439024" y="518365"/>
            <a:ext cx="2457549" cy="1564754"/>
            <a:chOff x="3852241" y="2854771"/>
            <a:chExt cx="3056492" cy="31119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AA2029-904D-4B8A-8087-B7AE3E18B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3852241" y="2854771"/>
              <a:ext cx="3056492" cy="3111931"/>
            </a:xfrm>
            <a:prstGeom prst="ellipse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B66BD-C46E-41BD-B5D4-34AFE0D27260}"/>
                </a:ext>
              </a:extLst>
            </p:cNvPr>
            <p:cNvSpPr/>
            <p:nvPr/>
          </p:nvSpPr>
          <p:spPr>
            <a:xfrm>
              <a:off x="4012687" y="3495383"/>
              <a:ext cx="1816904" cy="43542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452B9D-EC52-4C51-8C22-380862878C14}"/>
              </a:ext>
            </a:extLst>
          </p:cNvPr>
          <p:cNvSpPr txBox="1"/>
          <p:nvPr/>
        </p:nvSpPr>
        <p:spPr>
          <a:xfrm>
            <a:off x="2066603" y="972781"/>
            <a:ext cx="8408682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c. Vào ban đêm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FB99B-F75F-40F7-9D77-821C7742F291}"/>
              </a:ext>
            </a:extLst>
          </p:cNvPr>
          <p:cNvSpPr txBox="1"/>
          <p:nvPr/>
        </p:nvSpPr>
        <p:spPr>
          <a:xfrm>
            <a:off x="2066603" y="3701912"/>
            <a:ext cx="899433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c. Cánh diều làm cảnh thôn quê tươi đẹp hơn.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CF2268-501B-4B8C-8591-C30F57B5E520}"/>
              </a:ext>
            </a:extLst>
          </p:cNvPr>
          <p:cNvSpPr/>
          <p:nvPr/>
        </p:nvSpPr>
        <p:spPr>
          <a:xfrm>
            <a:off x="2398795" y="3330715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DB0F4-12EA-41EF-9EF1-467485410AD9}"/>
              </a:ext>
            </a:extLst>
          </p:cNvPr>
          <p:cNvSpPr/>
          <p:nvPr/>
        </p:nvSpPr>
        <p:spPr>
          <a:xfrm>
            <a:off x="2398796" y="5493414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3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669</Words>
  <Application>Microsoft Office PowerPoint</Application>
  <PresentationFormat>Widescreen</PresentationFormat>
  <Paragraphs>142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Kalam</vt:lpstr>
      <vt:lpstr>Montserrat</vt:lpstr>
      <vt:lpstr>Times New Roman</vt:lpstr>
      <vt:lpstr>UTM Avo</vt:lpstr>
      <vt:lpstr>UTM Cookies</vt:lpstr>
      <vt:lpstr>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53</cp:revision>
  <dcterms:created xsi:type="dcterms:W3CDTF">2021-07-20T01:55:21Z</dcterms:created>
  <dcterms:modified xsi:type="dcterms:W3CDTF">2025-11-25T13:20:32Z</dcterms:modified>
</cp:coreProperties>
</file>