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5" r:id="rId2"/>
  </p:sldMasterIdLst>
  <p:notesMasterIdLst>
    <p:notesMasterId r:id="rId17"/>
  </p:notesMasterIdLst>
  <p:sldIdLst>
    <p:sldId id="519" r:id="rId3"/>
    <p:sldId id="263" r:id="rId4"/>
    <p:sldId id="522" r:id="rId5"/>
    <p:sldId id="265" r:id="rId6"/>
    <p:sldId id="277" r:id="rId7"/>
    <p:sldId id="288" r:id="rId8"/>
    <p:sldId id="260" r:id="rId9"/>
    <p:sldId id="292" r:id="rId10"/>
    <p:sldId id="294" r:id="rId11"/>
    <p:sldId id="296" r:id="rId12"/>
    <p:sldId id="298" r:id="rId13"/>
    <p:sldId id="523" r:id="rId14"/>
    <p:sldId id="524" r:id="rId15"/>
    <p:sldId id="30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00FFFF"/>
    <a:srgbClr val="0099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45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9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57637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3791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1180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7518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8442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9487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8946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3710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3710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3710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 rot="-690514">
            <a:off x="3804486" y="2916030"/>
            <a:ext cx="4819700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 rot="-690391">
            <a:off x="4919606" y="2121135"/>
            <a:ext cx="2103476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 rot="-690278">
            <a:off x="4254871" y="3649929"/>
            <a:ext cx="4386124" cy="9519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 b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89232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575484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2576800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2576800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7897227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7897227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2576800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2576800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7897227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7897227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476304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476304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6764137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6764137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954533" y="807533"/>
            <a:ext cx="731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2536287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1310567" y="2622913"/>
            <a:ext cx="3174731" cy="539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452696" y="3113689"/>
            <a:ext cx="2799065" cy="69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4469514" y="2514475"/>
            <a:ext cx="3174743" cy="5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4706096" y="3007628"/>
            <a:ext cx="2799149" cy="69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7650369" y="2418200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7838169" y="29074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1303376" y="4912767"/>
            <a:ext cx="3174816" cy="539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526267" y="5416133"/>
            <a:ext cx="2799040" cy="69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4474039" y="4924833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4663372" y="54146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7648802" y="4912667"/>
            <a:ext cx="3174660" cy="539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7792133" y="5413294"/>
            <a:ext cx="2799167" cy="69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8693734" y="6322745"/>
            <a:ext cx="600431" cy="599847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8305551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subTitle" idx="1"/>
          </p:nvPr>
        </p:nvSpPr>
        <p:spPr>
          <a:xfrm rot="-201010">
            <a:off x="4567510" y="2130260"/>
            <a:ext cx="3798892" cy="7613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2"/>
          </p:nvPr>
        </p:nvSpPr>
        <p:spPr>
          <a:xfrm>
            <a:off x="4568263" y="3631225"/>
            <a:ext cx="3798000" cy="7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ctrTitle"/>
          </p:nvPr>
        </p:nvSpPr>
        <p:spPr>
          <a:xfrm rot="-185413">
            <a:off x="4551046" y="1879377"/>
            <a:ext cx="1929205" cy="443849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ctrTitle" idx="3"/>
          </p:nvPr>
        </p:nvSpPr>
        <p:spPr>
          <a:xfrm>
            <a:off x="4567667" y="3343015"/>
            <a:ext cx="1929200" cy="44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4"/>
          </p:nvPr>
        </p:nvSpPr>
        <p:spPr>
          <a:xfrm rot="-273526">
            <a:off x="4488490" y="5036135"/>
            <a:ext cx="3799621" cy="761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ctrTitle" idx="5"/>
          </p:nvPr>
        </p:nvSpPr>
        <p:spPr>
          <a:xfrm rot="-251841">
            <a:off x="4455622" y="4825113"/>
            <a:ext cx="1929175" cy="443984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title" idx="6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1635892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807849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2539049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6853351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6584551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807849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2539049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6853351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6584551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3441449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3441449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7486951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7486951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932025203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subTitle" idx="1"/>
          </p:nvPr>
        </p:nvSpPr>
        <p:spPr>
          <a:xfrm>
            <a:off x="2560800" y="2692800"/>
            <a:ext cx="7070400" cy="10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2"/>
          </p:nvPr>
        </p:nvSpPr>
        <p:spPr>
          <a:xfrm rot="-233943">
            <a:off x="3801592" y="4135473"/>
            <a:ext cx="4323608" cy="3896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0675203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8653150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 rot="-367551">
            <a:off x="6383725" y="3353297"/>
            <a:ext cx="3459756" cy="1515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 rot="-367475">
            <a:off x="6324874" y="2706023"/>
            <a:ext cx="3404231" cy="677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9735970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570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6600800" y="1944133"/>
            <a:ext cx="3958800" cy="3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1219170" lvl="1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2720448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904228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954533" y="807533"/>
            <a:ext cx="815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 rot="154">
            <a:off x="1424771" y="1847860"/>
            <a:ext cx="8925600" cy="4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AutoNum type="arabicPeriod"/>
              <a:defRPr sz="1333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8362087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ctrTitle"/>
          </p:nvPr>
        </p:nvSpPr>
        <p:spPr>
          <a:xfrm rot="-665216">
            <a:off x="915997" y="2742513"/>
            <a:ext cx="5260580" cy="1275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6360000" y="2564367"/>
            <a:ext cx="4566800" cy="12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6585600" y="4051100"/>
            <a:ext cx="41156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46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2"/>
          </p:nvPr>
        </p:nvSpPr>
        <p:spPr>
          <a:xfrm>
            <a:off x="6680200" y="4802733"/>
            <a:ext cx="3926400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5975836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55986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83784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96747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55016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18966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30098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1268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40554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0117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703313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2184967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6392797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6870283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7073007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82533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26007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83725543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011781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 rot="-325168">
            <a:off x="1863126" y="2665367"/>
            <a:ext cx="3697327" cy="16188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265546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848200" y="2293367"/>
            <a:ext cx="6495600" cy="2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3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9338377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930645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144577" y="910267"/>
            <a:ext cx="3109600" cy="20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0152512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2537133" y="2651967"/>
            <a:ext cx="7276000" cy="1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2115400" y="4106533"/>
            <a:ext cx="79612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67"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124676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10833" y="800767"/>
            <a:ext cx="9144000" cy="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73667" y="3662900"/>
            <a:ext cx="9776000" cy="2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95254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3" r:id="rId20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3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8" r:id="rId12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274753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14">
            <a:extLst>
              <a:ext uri="{FF2B5EF4-FFF2-40B4-BE49-F238E27FC236}">
                <a16:creationId xmlns:a16="http://schemas.microsoft.com/office/drawing/2014/main" id="{2186EBBF-DC48-4AB5-A27A-424B0FCE2637}"/>
              </a:ext>
            </a:extLst>
          </p:cNvPr>
          <p:cNvGrpSpPr/>
          <p:nvPr/>
        </p:nvGrpSpPr>
        <p:grpSpPr>
          <a:xfrm>
            <a:off x="666564" y="347731"/>
            <a:ext cx="10701086" cy="4893972"/>
            <a:chOff x="2118480" y="1316166"/>
            <a:chExt cx="1512168" cy="1512168"/>
          </a:xfrm>
        </p:grpSpPr>
        <p:sp>
          <p:nvSpPr>
            <p:cNvPr id="11" name="15">
              <a:extLst>
                <a:ext uri="{FF2B5EF4-FFF2-40B4-BE49-F238E27FC236}">
                  <a16:creationId xmlns:a16="http://schemas.microsoft.com/office/drawing/2014/main" id="{FFCE2733-9D26-4ECD-A649-B3252E89DC75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TextBox 67">
              <a:extLst>
                <a:ext uri="{FF2B5EF4-FFF2-40B4-BE49-F238E27FC236}">
                  <a16:creationId xmlns:a16="http://schemas.microsoft.com/office/drawing/2014/main" id="{CD266F93-4930-44EE-B40F-F068D42EC517}"/>
                </a:ext>
              </a:extLst>
            </p:cNvPr>
            <p:cNvSpPr txBox="1"/>
            <p:nvPr/>
          </p:nvSpPr>
          <p:spPr>
            <a:xfrm>
              <a:off x="2206867" y="1535714"/>
              <a:ext cx="1378326" cy="930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50000"/>
                </a:lnSpc>
                <a:defRPr/>
              </a:pPr>
              <a:r>
                <a:rPr lang="en-US" sz="6600" b="1" u="sng" dirty="0" err="1">
                  <a:solidFill>
                    <a:srgbClr val="CCEC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6600" b="1" u="sng" dirty="0">
                  <a:solidFill>
                    <a:srgbClr val="CCEC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b="1" u="sng" dirty="0" err="1">
                  <a:solidFill>
                    <a:srgbClr val="CCEC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Việt</a:t>
              </a:r>
              <a:r>
                <a:rPr lang="en-US" sz="6600" b="1" u="sng" dirty="0">
                  <a:solidFill>
                    <a:srgbClr val="CCEC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en-US" sz="6600" b="1" u="sng" dirty="0" err="1">
                  <a:solidFill>
                    <a:srgbClr val="CCEC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6600" b="1" u="sng" dirty="0">
                  <a:solidFill>
                    <a:srgbClr val="CCEC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lvl="0" algn="ctr">
                <a:lnSpc>
                  <a:spcPct val="150000"/>
                </a:lnSpc>
                <a:defRPr/>
              </a:pPr>
              <a:r>
                <a:rPr lang="en-US" sz="6600" b="1" dirty="0" err="1">
                  <a:solidFill>
                    <a:srgbClr val="CCEC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6600" b="1" dirty="0">
                  <a:solidFill>
                    <a:srgbClr val="CCEC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27: </a:t>
              </a:r>
              <a:r>
                <a:rPr lang="en-US" sz="6600" b="1" dirty="0" err="1">
                  <a:solidFill>
                    <a:srgbClr val="CCEC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Mẹ</a:t>
              </a:r>
              <a:endParaRPr kumimoji="0" lang="en-US" altLang="zh-CN" sz="6600" b="1" u="none" strike="noStrike" kern="1200" cap="none" spc="300" normalizeH="0" baseline="0" noProof="0" dirty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401" y="232576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08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378;p32">
            <a:extLst>
              <a:ext uri="{FF2B5EF4-FFF2-40B4-BE49-F238E27FC236}">
                <a16:creationId xmlns:a16="http://schemas.microsoft.com/office/drawing/2014/main" id="{62D107F4-816D-42A6-94A9-60A6D73BB6D5}"/>
              </a:ext>
            </a:extLst>
          </p:cNvPr>
          <p:cNvGrpSpPr/>
          <p:nvPr/>
        </p:nvGrpSpPr>
        <p:grpSpPr>
          <a:xfrm>
            <a:off x="2154184" y="526551"/>
            <a:ext cx="6887969" cy="1669729"/>
            <a:chOff x="589295" y="2199196"/>
            <a:chExt cx="2577800" cy="446948"/>
          </a:xfrm>
        </p:grpSpPr>
        <p:sp>
          <p:nvSpPr>
            <p:cNvPr id="70" name="Google Shape;379;p32">
              <a:extLst>
                <a:ext uri="{FF2B5EF4-FFF2-40B4-BE49-F238E27FC236}">
                  <a16:creationId xmlns:a16="http://schemas.microsoft.com/office/drawing/2014/main" id="{C8514228-6DD7-4F9B-98CC-8CDAC76C6B51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380;p32">
              <a:extLst>
                <a:ext uri="{FF2B5EF4-FFF2-40B4-BE49-F238E27FC236}">
                  <a16:creationId xmlns:a16="http://schemas.microsoft.com/office/drawing/2014/main" id="{79F6DCF7-8829-4146-AEC8-ED685AC69261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381;p32">
              <a:extLst>
                <a:ext uri="{FF2B5EF4-FFF2-40B4-BE49-F238E27FC236}">
                  <a16:creationId xmlns:a16="http://schemas.microsoft.com/office/drawing/2014/main" id="{40387DD3-2078-4D9A-99A0-8D14483594E7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86" name="Google Shape;786;p36"/>
          <p:cNvGrpSpPr/>
          <p:nvPr/>
        </p:nvGrpSpPr>
        <p:grpSpPr>
          <a:xfrm rot="-10790939">
            <a:off x="1490140" y="2352319"/>
            <a:ext cx="9662377" cy="1564701"/>
            <a:chOff x="1881479" y="1597500"/>
            <a:chExt cx="1106346" cy="402847"/>
          </a:xfrm>
        </p:grpSpPr>
        <p:sp>
          <p:nvSpPr>
            <p:cNvPr id="787" name="Google Shape;787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8" name="Google Shape;788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FCB8B8"/>
            </a:solidFill>
            <a:ln>
              <a:noFill/>
            </a:ln>
          </p:spPr>
        </p:sp>
      </p:grpSp>
      <p:sp>
        <p:nvSpPr>
          <p:cNvPr id="792" name="Google Shape;792;p36"/>
          <p:cNvSpPr txBox="1">
            <a:spLocks noGrp="1"/>
          </p:cNvSpPr>
          <p:nvPr>
            <p:ph type="subTitle" idx="1"/>
          </p:nvPr>
        </p:nvSpPr>
        <p:spPr>
          <a:xfrm>
            <a:off x="2708368" y="2792050"/>
            <a:ext cx="7202809" cy="111579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Những dòng thơ nào cho thấy mẹ đã thức rất nhiều vì con?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Google Shape;386;p32">
            <a:extLst>
              <a:ext uri="{FF2B5EF4-FFF2-40B4-BE49-F238E27FC236}">
                <a16:creationId xmlns:a16="http://schemas.microsoft.com/office/drawing/2014/main" id="{F4E22EA5-AAAA-4C72-A455-7375E636DF8F}"/>
              </a:ext>
            </a:extLst>
          </p:cNvPr>
          <p:cNvSpPr txBox="1">
            <a:spLocks/>
          </p:cNvSpPr>
          <p:nvPr/>
        </p:nvSpPr>
        <p:spPr>
          <a:xfrm>
            <a:off x="2062968" y="632699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BD53E06-B8F1-45C7-803F-56CA9357B1E2}"/>
              </a:ext>
            </a:extLst>
          </p:cNvPr>
          <p:cNvGrpSpPr/>
          <p:nvPr/>
        </p:nvGrpSpPr>
        <p:grpSpPr>
          <a:xfrm>
            <a:off x="1510429" y="2529073"/>
            <a:ext cx="1235133" cy="1206833"/>
            <a:chOff x="1187619" y="2049661"/>
            <a:chExt cx="1235133" cy="1206833"/>
          </a:xfrm>
        </p:grpSpPr>
        <p:sp>
          <p:nvSpPr>
            <p:cNvPr id="808" name="Google Shape;808;p36"/>
            <p:cNvSpPr/>
            <p:nvPr/>
          </p:nvSpPr>
          <p:spPr>
            <a:xfrm>
              <a:off x="1187619" y="2049661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CF3B0ED-3CA4-4DE0-ABC1-79FB22A9436A}"/>
                </a:ext>
              </a:extLst>
            </p:cNvPr>
            <p:cNvSpPr txBox="1"/>
            <p:nvPr/>
          </p:nvSpPr>
          <p:spPr>
            <a:xfrm>
              <a:off x="1488095" y="2237578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AFE3B93-F3DA-46AD-B1C4-F9600F5260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DB9E87A-2104-418A-997D-6F14E5B919D2}"/>
              </a:ext>
            </a:extLst>
          </p:cNvPr>
          <p:cNvSpPr/>
          <p:nvPr/>
        </p:nvSpPr>
        <p:spPr>
          <a:xfrm>
            <a:off x="1071563" y="3925332"/>
            <a:ext cx="10048874" cy="203814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dòng thơ nào cho thấy mẹ đã thức rất nhiều vì con: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  <a:p>
            <a:pPr algn="ctr"/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789;p36">
            <a:extLst>
              <a:ext uri="{FF2B5EF4-FFF2-40B4-BE49-F238E27FC236}">
                <a16:creationId xmlns:a16="http://schemas.microsoft.com/office/drawing/2014/main" id="{0A3637DC-20C3-4DBD-ABDF-09F85C5C6B36}"/>
              </a:ext>
            </a:extLst>
          </p:cNvPr>
          <p:cNvGrpSpPr/>
          <p:nvPr/>
        </p:nvGrpSpPr>
        <p:grpSpPr>
          <a:xfrm rot="-10790834">
            <a:off x="967271" y="2359030"/>
            <a:ext cx="10664050" cy="1423983"/>
            <a:chOff x="1881479" y="1597500"/>
            <a:chExt cx="1106346" cy="402847"/>
          </a:xfrm>
        </p:grpSpPr>
        <p:sp>
          <p:nvSpPr>
            <p:cNvPr id="27" name="Google Shape;790;p36">
              <a:extLst>
                <a:ext uri="{FF2B5EF4-FFF2-40B4-BE49-F238E27FC236}">
                  <a16:creationId xmlns:a16="http://schemas.microsoft.com/office/drawing/2014/main" id="{3E2DBEE4-D92A-479D-B225-30054F541A14}"/>
                </a:ext>
              </a:extLst>
            </p:cNvPr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791;p36">
              <a:extLst>
                <a:ext uri="{FF2B5EF4-FFF2-40B4-BE49-F238E27FC236}">
                  <a16:creationId xmlns:a16="http://schemas.microsoft.com/office/drawing/2014/main" id="{B9BC6C29-178E-4034-8D34-785219045928}"/>
                </a:ext>
              </a:extLst>
            </p:cNvPr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E48800"/>
            </a:solidFill>
            <a:ln>
              <a:noFill/>
            </a:ln>
          </p:spPr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F3A93A9-D6E1-4BA5-8C2D-C5CB3A1DD42D}"/>
              </a:ext>
            </a:extLst>
          </p:cNvPr>
          <p:cNvGrpSpPr/>
          <p:nvPr/>
        </p:nvGrpSpPr>
        <p:grpSpPr>
          <a:xfrm>
            <a:off x="1095593" y="2532033"/>
            <a:ext cx="1235133" cy="1206833"/>
            <a:chOff x="1092483" y="3885616"/>
            <a:chExt cx="1235133" cy="1206833"/>
          </a:xfrm>
        </p:grpSpPr>
        <p:sp>
          <p:nvSpPr>
            <p:cNvPr id="30" name="Google Shape;810;p36">
              <a:extLst>
                <a:ext uri="{FF2B5EF4-FFF2-40B4-BE49-F238E27FC236}">
                  <a16:creationId xmlns:a16="http://schemas.microsoft.com/office/drawing/2014/main" id="{FBEBB4D7-8F9B-4DBF-8822-1D9351E248A8}"/>
                </a:ext>
              </a:extLst>
            </p:cNvPr>
            <p:cNvSpPr/>
            <p:nvPr/>
          </p:nvSpPr>
          <p:spPr>
            <a:xfrm>
              <a:off x="1092483" y="3885616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58211F7-716E-488B-8F65-B70AD182DB82}"/>
                </a:ext>
              </a:extLst>
            </p:cNvPr>
            <p:cNvSpPr txBox="1"/>
            <p:nvPr/>
          </p:nvSpPr>
          <p:spPr>
            <a:xfrm>
              <a:off x="1355738" y="4049899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32" name="Google Shape;792;p36">
            <a:extLst>
              <a:ext uri="{FF2B5EF4-FFF2-40B4-BE49-F238E27FC236}">
                <a16:creationId xmlns:a16="http://schemas.microsoft.com/office/drawing/2014/main" id="{23E25605-BBC2-4F8F-B438-0BA18FF77D19}"/>
              </a:ext>
            </a:extLst>
          </p:cNvPr>
          <p:cNvSpPr txBox="1">
            <a:spLocks/>
          </p:cNvSpPr>
          <p:nvPr/>
        </p:nvSpPr>
        <p:spPr>
          <a:xfrm>
            <a:off x="1721133" y="2553698"/>
            <a:ext cx="7980844" cy="761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ctr"/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5" name="Google Shape;378;p32">
            <a:extLst>
              <a:ext uri="{FF2B5EF4-FFF2-40B4-BE49-F238E27FC236}">
                <a16:creationId xmlns:a16="http://schemas.microsoft.com/office/drawing/2014/main" id="{DA049C9A-F19D-43CE-AF74-3A482201BF81}"/>
              </a:ext>
            </a:extLst>
          </p:cNvPr>
          <p:cNvGrpSpPr/>
          <p:nvPr/>
        </p:nvGrpSpPr>
        <p:grpSpPr>
          <a:xfrm>
            <a:off x="2121903" y="448889"/>
            <a:ext cx="6887969" cy="1669729"/>
            <a:chOff x="589295" y="2199196"/>
            <a:chExt cx="2577800" cy="446948"/>
          </a:xfrm>
        </p:grpSpPr>
        <p:sp>
          <p:nvSpPr>
            <p:cNvPr id="33" name="Google Shape;379;p32">
              <a:extLst>
                <a:ext uri="{FF2B5EF4-FFF2-40B4-BE49-F238E27FC236}">
                  <a16:creationId xmlns:a16="http://schemas.microsoft.com/office/drawing/2014/main" id="{E537C66F-D893-499F-8190-79DAAA5A1F4A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80;p32">
              <a:extLst>
                <a:ext uri="{FF2B5EF4-FFF2-40B4-BE49-F238E27FC236}">
                  <a16:creationId xmlns:a16="http://schemas.microsoft.com/office/drawing/2014/main" id="{D5C45C3C-F8F1-4CBB-95CE-6F1F3EDCFDF9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81;p32">
              <a:extLst>
                <a:ext uri="{FF2B5EF4-FFF2-40B4-BE49-F238E27FC236}">
                  <a16:creationId xmlns:a16="http://schemas.microsoft.com/office/drawing/2014/main" id="{DEB3D54D-E277-4768-882D-35EE8194F1E2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386;p32">
            <a:extLst>
              <a:ext uri="{FF2B5EF4-FFF2-40B4-BE49-F238E27FC236}">
                <a16:creationId xmlns:a16="http://schemas.microsoft.com/office/drawing/2014/main" id="{2CC09E55-5AED-4A44-9726-CAEF6CEB8EA3}"/>
              </a:ext>
            </a:extLst>
          </p:cNvPr>
          <p:cNvSpPr txBox="1">
            <a:spLocks/>
          </p:cNvSpPr>
          <p:nvPr/>
        </p:nvSpPr>
        <p:spPr>
          <a:xfrm>
            <a:off x="2030687" y="555037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3151E929-9D66-4579-BA0F-2C41F8F1BE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012A4EC-E688-4FF0-8204-E2994F048523}"/>
              </a:ext>
            </a:extLst>
          </p:cNvPr>
          <p:cNvSpPr/>
          <p:nvPr/>
        </p:nvSpPr>
        <p:spPr>
          <a:xfrm>
            <a:off x="1937266" y="4322790"/>
            <a:ext cx="8767762" cy="103822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.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50970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789;p36">
            <a:extLst>
              <a:ext uri="{FF2B5EF4-FFF2-40B4-BE49-F238E27FC236}">
                <a16:creationId xmlns:a16="http://schemas.microsoft.com/office/drawing/2014/main" id="{0A3637DC-20C3-4DBD-ABDF-09F85C5C6B36}"/>
              </a:ext>
            </a:extLst>
          </p:cNvPr>
          <p:cNvGrpSpPr/>
          <p:nvPr/>
        </p:nvGrpSpPr>
        <p:grpSpPr>
          <a:xfrm rot="-10790834">
            <a:off x="967271" y="1789194"/>
            <a:ext cx="10664050" cy="1423983"/>
            <a:chOff x="1881479" y="1597500"/>
            <a:chExt cx="1106346" cy="402847"/>
          </a:xfrm>
        </p:grpSpPr>
        <p:sp>
          <p:nvSpPr>
            <p:cNvPr id="27" name="Google Shape;790;p36">
              <a:extLst>
                <a:ext uri="{FF2B5EF4-FFF2-40B4-BE49-F238E27FC236}">
                  <a16:creationId xmlns:a16="http://schemas.microsoft.com/office/drawing/2014/main" id="{3E2DBEE4-D92A-479D-B225-30054F541A14}"/>
                </a:ext>
              </a:extLst>
            </p:cNvPr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791;p36">
              <a:extLst>
                <a:ext uri="{FF2B5EF4-FFF2-40B4-BE49-F238E27FC236}">
                  <a16:creationId xmlns:a16="http://schemas.microsoft.com/office/drawing/2014/main" id="{B9BC6C29-178E-4034-8D34-785219045928}"/>
                </a:ext>
              </a:extLst>
            </p:cNvPr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E48800"/>
            </a:solidFill>
            <a:ln>
              <a:noFill/>
            </a:ln>
          </p:spPr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F3A93A9-D6E1-4BA5-8C2D-C5CB3A1DD42D}"/>
              </a:ext>
            </a:extLst>
          </p:cNvPr>
          <p:cNvGrpSpPr/>
          <p:nvPr/>
        </p:nvGrpSpPr>
        <p:grpSpPr>
          <a:xfrm>
            <a:off x="1095593" y="1962197"/>
            <a:ext cx="1235133" cy="1206833"/>
            <a:chOff x="1092483" y="3885616"/>
            <a:chExt cx="1235133" cy="1206833"/>
          </a:xfrm>
        </p:grpSpPr>
        <p:sp>
          <p:nvSpPr>
            <p:cNvPr id="30" name="Google Shape;810;p36">
              <a:extLst>
                <a:ext uri="{FF2B5EF4-FFF2-40B4-BE49-F238E27FC236}">
                  <a16:creationId xmlns:a16="http://schemas.microsoft.com/office/drawing/2014/main" id="{FBEBB4D7-8F9B-4DBF-8822-1D9351E248A8}"/>
                </a:ext>
              </a:extLst>
            </p:cNvPr>
            <p:cNvSpPr/>
            <p:nvPr/>
          </p:nvSpPr>
          <p:spPr>
            <a:xfrm>
              <a:off x="1092483" y="3885616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58211F7-716E-488B-8F65-B70AD182DB82}"/>
                </a:ext>
              </a:extLst>
            </p:cNvPr>
            <p:cNvSpPr txBox="1"/>
            <p:nvPr/>
          </p:nvSpPr>
          <p:spPr>
            <a:xfrm>
              <a:off x="1355738" y="4049899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32" name="Google Shape;792;p36">
            <a:extLst>
              <a:ext uri="{FF2B5EF4-FFF2-40B4-BE49-F238E27FC236}">
                <a16:creationId xmlns:a16="http://schemas.microsoft.com/office/drawing/2014/main" id="{23E25605-BBC2-4F8F-B438-0BA18FF77D19}"/>
              </a:ext>
            </a:extLst>
          </p:cNvPr>
          <p:cNvSpPr txBox="1">
            <a:spLocks/>
          </p:cNvSpPr>
          <p:nvPr/>
        </p:nvSpPr>
        <p:spPr>
          <a:xfrm>
            <a:off x="1959668" y="2129634"/>
            <a:ext cx="8983895" cy="761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ctr"/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5" name="Google Shape;378;p32">
            <a:extLst>
              <a:ext uri="{FF2B5EF4-FFF2-40B4-BE49-F238E27FC236}">
                <a16:creationId xmlns:a16="http://schemas.microsoft.com/office/drawing/2014/main" id="{DA049C9A-F19D-43CE-AF74-3A482201BF81}"/>
              </a:ext>
            </a:extLst>
          </p:cNvPr>
          <p:cNvGrpSpPr/>
          <p:nvPr/>
        </p:nvGrpSpPr>
        <p:grpSpPr>
          <a:xfrm>
            <a:off x="2121903" y="448889"/>
            <a:ext cx="6887969" cy="1669729"/>
            <a:chOff x="589295" y="2199196"/>
            <a:chExt cx="2577800" cy="446948"/>
          </a:xfrm>
        </p:grpSpPr>
        <p:sp>
          <p:nvSpPr>
            <p:cNvPr id="33" name="Google Shape;379;p32">
              <a:extLst>
                <a:ext uri="{FF2B5EF4-FFF2-40B4-BE49-F238E27FC236}">
                  <a16:creationId xmlns:a16="http://schemas.microsoft.com/office/drawing/2014/main" id="{E537C66F-D893-499F-8190-79DAAA5A1F4A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80;p32">
              <a:extLst>
                <a:ext uri="{FF2B5EF4-FFF2-40B4-BE49-F238E27FC236}">
                  <a16:creationId xmlns:a16="http://schemas.microsoft.com/office/drawing/2014/main" id="{D5C45C3C-F8F1-4CBB-95CE-6F1F3EDCFDF9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81;p32">
              <a:extLst>
                <a:ext uri="{FF2B5EF4-FFF2-40B4-BE49-F238E27FC236}">
                  <a16:creationId xmlns:a16="http://schemas.microsoft.com/office/drawing/2014/main" id="{DEB3D54D-E277-4768-882D-35EE8194F1E2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386;p32">
            <a:extLst>
              <a:ext uri="{FF2B5EF4-FFF2-40B4-BE49-F238E27FC236}">
                <a16:creationId xmlns:a16="http://schemas.microsoft.com/office/drawing/2014/main" id="{2CC09E55-5AED-4A44-9726-CAEF6CEB8EA3}"/>
              </a:ext>
            </a:extLst>
          </p:cNvPr>
          <p:cNvSpPr txBox="1">
            <a:spLocks/>
          </p:cNvSpPr>
          <p:nvPr/>
        </p:nvSpPr>
        <p:spPr>
          <a:xfrm>
            <a:off x="2030687" y="555037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3151E929-9D66-4579-BA0F-2C41F8F1BE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012A4EC-E688-4FF0-8204-E2994F048523}"/>
              </a:ext>
            </a:extLst>
          </p:cNvPr>
          <p:cNvSpPr/>
          <p:nvPr/>
        </p:nvSpPr>
        <p:spPr>
          <a:xfrm>
            <a:off x="430263" y="5185456"/>
            <a:ext cx="8767762" cy="633523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Con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62192" y="5844195"/>
            <a:ext cx="8735833" cy="636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  <a:endParaRPr lang="vi-VN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/>
          <p:cNvPicPr/>
          <p:nvPr/>
        </p:nvPicPr>
        <p:blipFill rotWithShape="1">
          <a:blip r:embed="rId6"/>
          <a:srcRect l="22352" t="24161" r="20346" b="27691"/>
          <a:stretch/>
        </p:blipFill>
        <p:spPr>
          <a:xfrm>
            <a:off x="2994990" y="3139766"/>
            <a:ext cx="5671931" cy="204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2976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7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378;p32">
            <a:extLst>
              <a:ext uri="{FF2B5EF4-FFF2-40B4-BE49-F238E27FC236}">
                <a16:creationId xmlns:a16="http://schemas.microsoft.com/office/drawing/2014/main" id="{DA049C9A-F19D-43CE-AF74-3A482201BF81}"/>
              </a:ext>
            </a:extLst>
          </p:cNvPr>
          <p:cNvGrpSpPr/>
          <p:nvPr/>
        </p:nvGrpSpPr>
        <p:grpSpPr>
          <a:xfrm>
            <a:off x="2121903" y="448889"/>
            <a:ext cx="6887969" cy="1669729"/>
            <a:chOff x="589295" y="2199196"/>
            <a:chExt cx="2577800" cy="446948"/>
          </a:xfrm>
        </p:grpSpPr>
        <p:sp>
          <p:nvSpPr>
            <p:cNvPr id="33" name="Google Shape;379;p32">
              <a:extLst>
                <a:ext uri="{FF2B5EF4-FFF2-40B4-BE49-F238E27FC236}">
                  <a16:creationId xmlns:a16="http://schemas.microsoft.com/office/drawing/2014/main" id="{E537C66F-D893-499F-8190-79DAAA5A1F4A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80;p32">
              <a:extLst>
                <a:ext uri="{FF2B5EF4-FFF2-40B4-BE49-F238E27FC236}">
                  <a16:creationId xmlns:a16="http://schemas.microsoft.com/office/drawing/2014/main" id="{D5C45C3C-F8F1-4CBB-95CE-6F1F3EDCFDF9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81;p32">
              <a:extLst>
                <a:ext uri="{FF2B5EF4-FFF2-40B4-BE49-F238E27FC236}">
                  <a16:creationId xmlns:a16="http://schemas.microsoft.com/office/drawing/2014/main" id="{DEB3D54D-E277-4768-882D-35EE8194F1E2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386;p32">
            <a:extLst>
              <a:ext uri="{FF2B5EF4-FFF2-40B4-BE49-F238E27FC236}">
                <a16:creationId xmlns:a16="http://schemas.microsoft.com/office/drawing/2014/main" id="{2CC09E55-5AED-4A44-9726-CAEF6CEB8EA3}"/>
              </a:ext>
            </a:extLst>
          </p:cNvPr>
          <p:cNvSpPr txBox="1">
            <a:spLocks/>
          </p:cNvSpPr>
          <p:nvPr/>
        </p:nvSpPr>
        <p:spPr>
          <a:xfrm>
            <a:off x="2030687" y="555037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THUỘC LÒNG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3151E929-9D66-4579-BA0F-2C41F8F1BE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012A4EC-E688-4FF0-8204-E2994F048523}"/>
              </a:ext>
            </a:extLst>
          </p:cNvPr>
          <p:cNvSpPr/>
          <p:nvPr/>
        </p:nvSpPr>
        <p:spPr>
          <a:xfrm>
            <a:off x="1486692" y="2401225"/>
            <a:ext cx="8767762" cy="103822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HỌC THUỘC LÒNG 6 DÒNG THƠ CUỐI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644445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1" name="Google Shape;378;p32">
            <a:extLst>
              <a:ext uri="{FF2B5EF4-FFF2-40B4-BE49-F238E27FC236}">
                <a16:creationId xmlns:a16="http://schemas.microsoft.com/office/drawing/2014/main" id="{8DBAB0A9-3C5D-44B8-8CEA-115B6D375EC5}"/>
              </a:ext>
            </a:extLst>
          </p:cNvPr>
          <p:cNvGrpSpPr/>
          <p:nvPr/>
        </p:nvGrpSpPr>
        <p:grpSpPr>
          <a:xfrm>
            <a:off x="1790474" y="488016"/>
            <a:ext cx="8117285" cy="931176"/>
            <a:chOff x="603225" y="2182575"/>
            <a:chExt cx="2577800" cy="424450"/>
          </a:xfrm>
        </p:grpSpPr>
        <p:sp>
          <p:nvSpPr>
            <p:cNvPr id="42" name="Google Shape;379;p32">
              <a:extLst>
                <a:ext uri="{FF2B5EF4-FFF2-40B4-BE49-F238E27FC236}">
                  <a16:creationId xmlns:a16="http://schemas.microsoft.com/office/drawing/2014/main" id="{0727C588-0A08-4159-8471-1257E0FD12F6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80;p32">
              <a:extLst>
                <a:ext uri="{FF2B5EF4-FFF2-40B4-BE49-F238E27FC236}">
                  <a16:creationId xmlns:a16="http://schemas.microsoft.com/office/drawing/2014/main" id="{6C866E77-CF64-47E6-B702-872F6DD9CE46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81;p32">
              <a:extLst>
                <a:ext uri="{FF2B5EF4-FFF2-40B4-BE49-F238E27FC236}">
                  <a16:creationId xmlns:a16="http://schemas.microsoft.com/office/drawing/2014/main" id="{E356F405-6CD9-4786-BB07-967922309624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386;p32">
            <a:extLst>
              <a:ext uri="{FF2B5EF4-FFF2-40B4-BE49-F238E27FC236}">
                <a16:creationId xmlns:a16="http://schemas.microsoft.com/office/drawing/2014/main" id="{1C37CFDE-FD17-46D7-A182-0B62207CA647}"/>
              </a:ext>
            </a:extLst>
          </p:cNvPr>
          <p:cNvSpPr txBox="1">
            <a:spLocks/>
          </p:cNvSpPr>
          <p:nvPr/>
        </p:nvSpPr>
        <p:spPr>
          <a:xfrm>
            <a:off x="2388583" y="252315"/>
            <a:ext cx="7069337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THEO VĂN BẢN ĐỌC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9DF6392C-8C30-4BF2-B957-929426074A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 rotWithShape="1">
          <a:blip r:embed="rId6"/>
          <a:srcRect l="13656" t="16388" r="33278" b="72507"/>
          <a:stretch/>
        </p:blipFill>
        <p:spPr>
          <a:xfrm>
            <a:off x="636105" y="1630017"/>
            <a:ext cx="9887224" cy="1046922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722087" y="2782943"/>
            <a:ext cx="8735833" cy="636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  <a:endParaRPr lang="vi-VN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/>
          <p:cNvPicPr/>
          <p:nvPr/>
        </p:nvPicPr>
        <p:blipFill rotWithShape="1">
          <a:blip r:embed="rId6"/>
          <a:srcRect l="20792" t="27492" r="42196" b="64576"/>
          <a:stretch/>
        </p:blipFill>
        <p:spPr>
          <a:xfrm>
            <a:off x="2054086" y="3525080"/>
            <a:ext cx="6838124" cy="702365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722087" y="4187689"/>
            <a:ext cx="8735833" cy="636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ngắm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22086" y="4996071"/>
            <a:ext cx="8735833" cy="636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vi-VN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22085" y="5795619"/>
            <a:ext cx="8735833" cy="636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vi-VN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6194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" grpId="0" animBg="1"/>
      <p:bldP spid="22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93E2267E-5488-4A55-A290-AD4AB3E9BB39}"/>
              </a:ext>
            </a:extLst>
          </p:cNvPr>
          <p:cNvSpPr txBox="1"/>
          <p:nvPr/>
        </p:nvSpPr>
        <p:spPr>
          <a:xfrm>
            <a:off x="1206398" y="92233"/>
            <a:ext cx="10127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7" name="Google Shape;378;p32">
            <a:extLst>
              <a:ext uri="{FF2B5EF4-FFF2-40B4-BE49-F238E27FC236}">
                <a16:creationId xmlns:a16="http://schemas.microsoft.com/office/drawing/2014/main" id="{E11E78E0-F5CE-47FE-8A12-693C6680D16B}"/>
              </a:ext>
            </a:extLst>
          </p:cNvPr>
          <p:cNvGrpSpPr/>
          <p:nvPr/>
        </p:nvGrpSpPr>
        <p:grpSpPr>
          <a:xfrm>
            <a:off x="2508410" y="35144"/>
            <a:ext cx="7693187" cy="1266841"/>
            <a:chOff x="603225" y="2182575"/>
            <a:chExt cx="2577800" cy="424450"/>
          </a:xfrm>
        </p:grpSpPr>
        <p:sp>
          <p:nvSpPr>
            <p:cNvPr id="28" name="Google Shape;379;p32">
              <a:extLst>
                <a:ext uri="{FF2B5EF4-FFF2-40B4-BE49-F238E27FC236}">
                  <a16:creationId xmlns:a16="http://schemas.microsoft.com/office/drawing/2014/main" id="{9BC0BB4A-48CC-4B3A-8524-A4B32DA3E522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380;p32">
              <a:extLst>
                <a:ext uri="{FF2B5EF4-FFF2-40B4-BE49-F238E27FC236}">
                  <a16:creationId xmlns:a16="http://schemas.microsoft.com/office/drawing/2014/main" id="{9966CD12-A9DA-4DB6-886C-55FE78293B4C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81;p32">
              <a:extLst>
                <a:ext uri="{FF2B5EF4-FFF2-40B4-BE49-F238E27FC236}">
                  <a16:creationId xmlns:a16="http://schemas.microsoft.com/office/drawing/2014/main" id="{2B2A8A97-0202-4FA3-A581-A6FC71D1CC87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" name="Google Shape;386;p32">
            <a:extLst>
              <a:ext uri="{FF2B5EF4-FFF2-40B4-BE49-F238E27FC236}">
                <a16:creationId xmlns:a16="http://schemas.microsoft.com/office/drawing/2014/main" id="{8A82FDD3-03E5-4D5C-A48E-7C045179A9E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604813" y="56987"/>
            <a:ext cx="7070400" cy="1082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/>
          <p:nvPr/>
        </p:nvPicPr>
        <p:blipFill rotWithShape="1">
          <a:blip r:embed="rId3"/>
          <a:srcRect l="22192" t="18298" r="22336" b="24657"/>
          <a:stretch/>
        </p:blipFill>
        <p:spPr>
          <a:xfrm>
            <a:off x="180303" y="1545465"/>
            <a:ext cx="11859297" cy="4956935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 rotWithShape="1">
          <a:blip r:embed="rId4"/>
          <a:srcRect l="15475" t="19069" r="75641" b="67055"/>
          <a:stretch/>
        </p:blipFill>
        <p:spPr>
          <a:xfrm>
            <a:off x="180303" y="2081"/>
            <a:ext cx="1133341" cy="12097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647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6;p32">
            <a:extLst>
              <a:ext uri="{FF2B5EF4-FFF2-40B4-BE49-F238E27FC236}">
                <a16:creationId xmlns:a16="http://schemas.microsoft.com/office/drawing/2014/main" id="{6DA89392-9502-41E1-98CB-0C0D86A6DE7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941735" y="953036"/>
            <a:ext cx="3528811" cy="61544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F31208-4E52-44A9-A5BE-310229E7013E}"/>
              </a:ext>
            </a:extLst>
          </p:cNvPr>
          <p:cNvSpPr txBox="1"/>
          <p:nvPr/>
        </p:nvSpPr>
        <p:spPr>
          <a:xfrm>
            <a:off x="619760" y="1444261"/>
            <a:ext cx="524012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Kẽo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võng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(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Minh)</a:t>
            </a:r>
          </a:p>
        </p:txBody>
      </p:sp>
      <p:pic>
        <p:nvPicPr>
          <p:cNvPr id="11" name="Picture 10"/>
          <p:cNvPicPr/>
          <p:nvPr/>
        </p:nvPicPr>
        <p:blipFill rotWithShape="1">
          <a:blip r:embed="rId3"/>
          <a:srcRect l="20675" t="14443" r="8252" b="30053"/>
          <a:stretch/>
        </p:blipFill>
        <p:spPr>
          <a:xfrm>
            <a:off x="5705342" y="811369"/>
            <a:ext cx="6091706" cy="5692462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5705342" y="811369"/>
            <a:ext cx="2936382" cy="175152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2" name="Picture 11"/>
          <p:cNvPicPr/>
          <p:nvPr/>
        </p:nvPicPr>
        <p:blipFill rotWithShape="1">
          <a:blip r:embed="rId3"/>
          <a:srcRect l="41477" t="53758" r="51806" b="28005"/>
          <a:stretch/>
        </p:blipFill>
        <p:spPr>
          <a:xfrm>
            <a:off x="7495503" y="811369"/>
            <a:ext cx="566672" cy="318108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71048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519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6;p32">
            <a:extLst>
              <a:ext uri="{FF2B5EF4-FFF2-40B4-BE49-F238E27FC236}">
                <a16:creationId xmlns:a16="http://schemas.microsoft.com/office/drawing/2014/main" id="{6DA89392-9502-41E1-98CB-0C0D86A6DE7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021983" y="0"/>
            <a:ext cx="1262130" cy="61544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F31208-4E52-44A9-A5BE-310229E7013E}"/>
              </a:ext>
            </a:extLst>
          </p:cNvPr>
          <p:cNvSpPr txBox="1"/>
          <p:nvPr/>
        </p:nvSpPr>
        <p:spPr>
          <a:xfrm>
            <a:off x="619760" y="632884"/>
            <a:ext cx="1120648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Kẽo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võng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791FD22-94BE-48D4-BB2D-7869657DCF40}"/>
              </a:ext>
            </a:extLst>
          </p:cNvPr>
          <p:cNvSpPr/>
          <p:nvPr/>
        </p:nvSpPr>
        <p:spPr>
          <a:xfrm>
            <a:off x="60960" y="615440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0E44B3-09E5-4838-9A7B-5A83E16BED1F}"/>
              </a:ext>
            </a:extLst>
          </p:cNvPr>
          <p:cNvSpPr txBox="1"/>
          <p:nvPr/>
        </p:nvSpPr>
        <p:spPr>
          <a:xfrm>
            <a:off x="619760" y="3081267"/>
            <a:ext cx="1120648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(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Minh)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024A64B-3AAE-4FF0-BD15-8519FBBC647A}"/>
              </a:ext>
            </a:extLst>
          </p:cNvPr>
          <p:cNvSpPr/>
          <p:nvPr/>
        </p:nvSpPr>
        <p:spPr>
          <a:xfrm>
            <a:off x="60960" y="3063823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101E2BF-E8DB-4417-923F-5E585FB98C8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 rotWithShape="1">
          <a:blip r:embed="rId6"/>
          <a:srcRect l="20675" t="14443" r="8252" b="30053"/>
          <a:stretch/>
        </p:blipFill>
        <p:spPr>
          <a:xfrm>
            <a:off x="5705342" y="811369"/>
            <a:ext cx="6091706" cy="5692462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5705342" y="811369"/>
            <a:ext cx="2936382" cy="175152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4" name="Picture 13"/>
          <p:cNvPicPr/>
          <p:nvPr/>
        </p:nvPicPr>
        <p:blipFill rotWithShape="1">
          <a:blip r:embed="rId6"/>
          <a:srcRect l="41477" t="53758" r="51806" b="28005"/>
          <a:stretch/>
        </p:blipFill>
        <p:spPr>
          <a:xfrm>
            <a:off x="7495503" y="811369"/>
            <a:ext cx="566672" cy="318108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93937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519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47F0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 animBg="1"/>
      <p:bldP spid="7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48"/>
          <p:cNvSpPr txBox="1">
            <a:spLocks noGrp="1"/>
          </p:cNvSpPr>
          <p:nvPr>
            <p:ph type="subTitle" idx="1"/>
          </p:nvPr>
        </p:nvSpPr>
        <p:spPr>
          <a:xfrm>
            <a:off x="4950799" y="2499876"/>
            <a:ext cx="2966800" cy="776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10103465" y="4865867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8" name="Google Shape;1686;p48">
            <a:extLst>
              <a:ext uri="{FF2B5EF4-FFF2-40B4-BE49-F238E27FC236}">
                <a16:creationId xmlns:a16="http://schemas.microsoft.com/office/drawing/2014/main" id="{000419CB-DAA0-491E-94E1-E0C9517F87CC}"/>
              </a:ext>
            </a:extLst>
          </p:cNvPr>
          <p:cNvSpPr txBox="1">
            <a:spLocks/>
          </p:cNvSpPr>
          <p:nvPr/>
        </p:nvSpPr>
        <p:spPr>
          <a:xfrm>
            <a:off x="5054741" y="3404499"/>
            <a:ext cx="2966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4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4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Google Shape;1686;p48">
            <a:extLst>
              <a:ext uri="{FF2B5EF4-FFF2-40B4-BE49-F238E27FC236}">
                <a16:creationId xmlns:a16="http://schemas.microsoft.com/office/drawing/2014/main" id="{DEA9B0AC-08DD-40E6-9768-154CB99817CF}"/>
              </a:ext>
            </a:extLst>
          </p:cNvPr>
          <p:cNvSpPr txBox="1">
            <a:spLocks/>
          </p:cNvSpPr>
          <p:nvPr/>
        </p:nvSpPr>
        <p:spPr>
          <a:xfrm>
            <a:off x="4985769" y="4334832"/>
            <a:ext cx="2966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4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endParaRPr lang="en-US" sz="4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C874099-9C1F-43A7-BCB2-5975B872F399}"/>
              </a:ext>
            </a:extLst>
          </p:cNvPr>
          <p:cNvCxnSpPr/>
          <p:nvPr/>
        </p:nvCxnSpPr>
        <p:spPr>
          <a:xfrm>
            <a:off x="6602876" y="3180080"/>
            <a:ext cx="1928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13AF2B3E-1169-44C1-B1E4-693E79C15545}"/>
              </a:ext>
            </a:extLst>
          </p:cNvPr>
          <p:cNvCxnSpPr>
            <a:cxnSpLocks/>
          </p:cNvCxnSpPr>
          <p:nvPr/>
        </p:nvCxnSpPr>
        <p:spPr>
          <a:xfrm>
            <a:off x="6577118" y="4074160"/>
            <a:ext cx="3237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86A025D1-49ED-401F-B035-76398F5140D9}"/>
              </a:ext>
            </a:extLst>
          </p:cNvPr>
          <p:cNvCxnSpPr>
            <a:cxnSpLocks/>
          </p:cNvCxnSpPr>
          <p:nvPr/>
        </p:nvCxnSpPr>
        <p:spPr>
          <a:xfrm>
            <a:off x="5600194" y="5020056"/>
            <a:ext cx="1618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0" name="Google Shape;378;p32">
            <a:extLst>
              <a:ext uri="{FF2B5EF4-FFF2-40B4-BE49-F238E27FC236}">
                <a16:creationId xmlns:a16="http://schemas.microsoft.com/office/drawing/2014/main" id="{926121A4-5C1A-48FF-977D-84092DAEFBFF}"/>
              </a:ext>
            </a:extLst>
          </p:cNvPr>
          <p:cNvGrpSpPr/>
          <p:nvPr/>
        </p:nvGrpSpPr>
        <p:grpSpPr>
          <a:xfrm>
            <a:off x="2300405" y="829178"/>
            <a:ext cx="7693187" cy="1266841"/>
            <a:chOff x="603225" y="2182575"/>
            <a:chExt cx="2577800" cy="424450"/>
          </a:xfrm>
        </p:grpSpPr>
        <p:sp>
          <p:nvSpPr>
            <p:cNvPr id="101" name="Google Shape;379;p32">
              <a:extLst>
                <a:ext uri="{FF2B5EF4-FFF2-40B4-BE49-F238E27FC236}">
                  <a16:creationId xmlns:a16="http://schemas.microsoft.com/office/drawing/2014/main" id="{31190D26-AB75-4A5B-8AA6-89C532CCE3F9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380;p32">
              <a:extLst>
                <a:ext uri="{FF2B5EF4-FFF2-40B4-BE49-F238E27FC236}">
                  <a16:creationId xmlns:a16="http://schemas.microsoft.com/office/drawing/2014/main" id="{EB208419-4119-440D-A16C-9220BAB5C848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381;p32">
              <a:extLst>
                <a:ext uri="{FF2B5EF4-FFF2-40B4-BE49-F238E27FC236}">
                  <a16:creationId xmlns:a16="http://schemas.microsoft.com/office/drawing/2014/main" id="{90B94524-488C-4A8F-9183-2B2BEF04EC34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4" name="Google Shape;386;p32">
            <a:extLst>
              <a:ext uri="{FF2B5EF4-FFF2-40B4-BE49-F238E27FC236}">
                <a16:creationId xmlns:a16="http://schemas.microsoft.com/office/drawing/2014/main" id="{7D76E32D-C560-4ACA-947B-AC36318F8724}"/>
              </a:ext>
            </a:extLst>
          </p:cNvPr>
          <p:cNvSpPr txBox="1">
            <a:spLocks/>
          </p:cNvSpPr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TỪ KHÓ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B4D8DED2-2073-4E30-81E4-1CFFFB920F3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86" grpId="0" build="p"/>
      <p:bldP spid="88" grpId="0"/>
      <p:bldP spid="8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48"/>
          <p:cNvSpPr txBox="1">
            <a:spLocks noGrp="1"/>
          </p:cNvSpPr>
          <p:nvPr>
            <p:ph type="subTitle" idx="1"/>
          </p:nvPr>
        </p:nvSpPr>
        <p:spPr>
          <a:xfrm>
            <a:off x="650240" y="1933820"/>
            <a:ext cx="10982960" cy="366465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10103465" y="4865867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4" name="Google Shape;378;p32">
            <a:extLst>
              <a:ext uri="{FF2B5EF4-FFF2-40B4-BE49-F238E27FC236}">
                <a16:creationId xmlns:a16="http://schemas.microsoft.com/office/drawing/2014/main" id="{AC4575C4-81FF-4CA3-9750-DB0DFB099885}"/>
              </a:ext>
            </a:extLst>
          </p:cNvPr>
          <p:cNvGrpSpPr/>
          <p:nvPr/>
        </p:nvGrpSpPr>
        <p:grpSpPr>
          <a:xfrm>
            <a:off x="2300405" y="829178"/>
            <a:ext cx="7693187" cy="1266841"/>
            <a:chOff x="603225" y="2182575"/>
            <a:chExt cx="2577800" cy="424450"/>
          </a:xfrm>
        </p:grpSpPr>
        <p:sp>
          <p:nvSpPr>
            <p:cNvPr id="45" name="Google Shape;379;p32">
              <a:extLst>
                <a:ext uri="{FF2B5EF4-FFF2-40B4-BE49-F238E27FC236}">
                  <a16:creationId xmlns:a16="http://schemas.microsoft.com/office/drawing/2014/main" id="{497C8870-B914-4911-8976-AB2D568D825D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380;p32">
              <a:extLst>
                <a:ext uri="{FF2B5EF4-FFF2-40B4-BE49-F238E27FC236}">
                  <a16:creationId xmlns:a16="http://schemas.microsoft.com/office/drawing/2014/main" id="{F87D088F-220B-4435-BE94-CC6B3480EA0B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381;p32">
              <a:extLst>
                <a:ext uri="{FF2B5EF4-FFF2-40B4-BE49-F238E27FC236}">
                  <a16:creationId xmlns:a16="http://schemas.microsoft.com/office/drawing/2014/main" id="{D96BF6F2-35F6-4C27-9CDC-2F753E44C4C2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8" name="Google Shape;386;p32">
            <a:extLst>
              <a:ext uri="{FF2B5EF4-FFF2-40B4-BE49-F238E27FC236}">
                <a16:creationId xmlns:a16="http://schemas.microsoft.com/office/drawing/2014/main" id="{E166FF4E-B55F-46F4-82B4-7BC574B51A9F}"/>
              </a:ext>
            </a:extLst>
          </p:cNvPr>
          <p:cNvSpPr txBox="1">
            <a:spLocks/>
          </p:cNvSpPr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 NHỊP THƠ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9EB1C53-9239-4EAE-9FBB-E1CDA06137D2}"/>
              </a:ext>
            </a:extLst>
          </p:cNvPr>
          <p:cNvCxnSpPr>
            <a:cxnSpLocks/>
          </p:cNvCxnSpPr>
          <p:nvPr/>
        </p:nvCxnSpPr>
        <p:spPr>
          <a:xfrm flipH="1">
            <a:off x="5436030" y="2134656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156247-6B27-4A23-B659-C16E79D4D7C8}"/>
              </a:ext>
            </a:extLst>
          </p:cNvPr>
          <p:cNvCxnSpPr>
            <a:cxnSpLocks/>
          </p:cNvCxnSpPr>
          <p:nvPr/>
        </p:nvCxnSpPr>
        <p:spPr>
          <a:xfrm flipH="1">
            <a:off x="6306999" y="2722972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637E3BC-1A55-4E2D-9DFF-D663F9A59248}"/>
              </a:ext>
            </a:extLst>
          </p:cNvPr>
          <p:cNvCxnSpPr>
            <a:cxnSpLocks/>
          </p:cNvCxnSpPr>
          <p:nvPr/>
        </p:nvCxnSpPr>
        <p:spPr>
          <a:xfrm flipH="1">
            <a:off x="9153216" y="2708005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633002F-93D7-4F20-8635-69E0EC7EC043}"/>
              </a:ext>
            </a:extLst>
          </p:cNvPr>
          <p:cNvCxnSpPr>
            <a:cxnSpLocks/>
          </p:cNvCxnSpPr>
          <p:nvPr/>
        </p:nvCxnSpPr>
        <p:spPr>
          <a:xfrm flipH="1">
            <a:off x="9097336" y="2704977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69FD3AA4-6C4A-40B8-AE76-92859421847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9EB1C53-9239-4EAE-9FBB-E1CDA06137D2}"/>
              </a:ext>
            </a:extLst>
          </p:cNvPr>
          <p:cNvCxnSpPr>
            <a:cxnSpLocks/>
          </p:cNvCxnSpPr>
          <p:nvPr/>
        </p:nvCxnSpPr>
        <p:spPr>
          <a:xfrm flipH="1">
            <a:off x="6683134" y="3240093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9EB1C53-9239-4EAE-9FBB-E1CDA06137D2}"/>
              </a:ext>
            </a:extLst>
          </p:cNvPr>
          <p:cNvCxnSpPr>
            <a:cxnSpLocks/>
          </p:cNvCxnSpPr>
          <p:nvPr/>
        </p:nvCxnSpPr>
        <p:spPr>
          <a:xfrm flipH="1">
            <a:off x="6195239" y="3781005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637E3BC-1A55-4E2D-9DFF-D663F9A59248}"/>
              </a:ext>
            </a:extLst>
          </p:cNvPr>
          <p:cNvCxnSpPr>
            <a:cxnSpLocks/>
          </p:cNvCxnSpPr>
          <p:nvPr/>
        </p:nvCxnSpPr>
        <p:spPr>
          <a:xfrm flipH="1">
            <a:off x="9734183" y="3726912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633002F-93D7-4F20-8635-69E0EC7EC043}"/>
              </a:ext>
            </a:extLst>
          </p:cNvPr>
          <p:cNvCxnSpPr>
            <a:cxnSpLocks/>
          </p:cNvCxnSpPr>
          <p:nvPr/>
        </p:nvCxnSpPr>
        <p:spPr>
          <a:xfrm flipH="1">
            <a:off x="9678303" y="3723884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9EB1C53-9239-4EAE-9FBB-E1CDA06137D2}"/>
              </a:ext>
            </a:extLst>
          </p:cNvPr>
          <p:cNvCxnSpPr>
            <a:cxnSpLocks/>
          </p:cNvCxnSpPr>
          <p:nvPr/>
        </p:nvCxnSpPr>
        <p:spPr>
          <a:xfrm flipH="1">
            <a:off x="5712498" y="4380870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637E3BC-1A55-4E2D-9DFF-D663F9A59248}"/>
              </a:ext>
            </a:extLst>
          </p:cNvPr>
          <p:cNvCxnSpPr>
            <a:cxnSpLocks/>
          </p:cNvCxnSpPr>
          <p:nvPr/>
        </p:nvCxnSpPr>
        <p:spPr>
          <a:xfrm flipH="1">
            <a:off x="9274049" y="5012461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633002F-93D7-4F20-8635-69E0EC7EC043}"/>
              </a:ext>
            </a:extLst>
          </p:cNvPr>
          <p:cNvCxnSpPr>
            <a:cxnSpLocks/>
          </p:cNvCxnSpPr>
          <p:nvPr/>
        </p:nvCxnSpPr>
        <p:spPr>
          <a:xfrm flipH="1">
            <a:off x="9218169" y="5009433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9EB1C53-9239-4EAE-9FBB-E1CDA06137D2}"/>
              </a:ext>
            </a:extLst>
          </p:cNvPr>
          <p:cNvCxnSpPr>
            <a:cxnSpLocks/>
          </p:cNvCxnSpPr>
          <p:nvPr/>
        </p:nvCxnSpPr>
        <p:spPr>
          <a:xfrm flipH="1">
            <a:off x="6032148" y="4802940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381409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50" y="1519707"/>
            <a:ext cx="9322084" cy="429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60" name="Google Shape;360;p31"/>
          <p:cNvGrpSpPr/>
          <p:nvPr/>
        </p:nvGrpSpPr>
        <p:grpSpPr>
          <a:xfrm>
            <a:off x="10360083" y="5619246"/>
            <a:ext cx="440480" cy="653095"/>
            <a:chOff x="4508863" y="1528200"/>
            <a:chExt cx="318850" cy="472800"/>
          </a:xfrm>
        </p:grpSpPr>
        <p:sp>
          <p:nvSpPr>
            <p:cNvPr id="361" name="Google Shape;361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65" name="Google Shape;365;p31"/>
          <p:cNvGrpSpPr/>
          <p:nvPr/>
        </p:nvGrpSpPr>
        <p:grpSpPr>
          <a:xfrm>
            <a:off x="10988712" y="5686445"/>
            <a:ext cx="440480" cy="653095"/>
            <a:chOff x="4508863" y="1528200"/>
            <a:chExt cx="318850" cy="472800"/>
          </a:xfrm>
        </p:grpSpPr>
        <p:sp>
          <p:nvSpPr>
            <p:cNvPr id="366" name="Google Shape;366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0" name="Google Shape;378;p32">
            <a:extLst>
              <a:ext uri="{FF2B5EF4-FFF2-40B4-BE49-F238E27FC236}">
                <a16:creationId xmlns:a16="http://schemas.microsoft.com/office/drawing/2014/main" id="{0751BB3A-9070-474E-96CA-726CE82CA4F2}"/>
              </a:ext>
            </a:extLst>
          </p:cNvPr>
          <p:cNvGrpSpPr/>
          <p:nvPr/>
        </p:nvGrpSpPr>
        <p:grpSpPr>
          <a:xfrm>
            <a:off x="532566" y="556453"/>
            <a:ext cx="6030450" cy="794827"/>
            <a:chOff x="603225" y="2182575"/>
            <a:chExt cx="2577800" cy="424450"/>
          </a:xfrm>
        </p:grpSpPr>
        <p:sp>
          <p:nvSpPr>
            <p:cNvPr id="51" name="Google Shape;379;p32">
              <a:extLst>
                <a:ext uri="{FF2B5EF4-FFF2-40B4-BE49-F238E27FC236}">
                  <a16:creationId xmlns:a16="http://schemas.microsoft.com/office/drawing/2014/main" id="{2001447A-049B-4ACB-B5E9-F6443245C8CB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80;p32">
              <a:extLst>
                <a:ext uri="{FF2B5EF4-FFF2-40B4-BE49-F238E27FC236}">
                  <a16:creationId xmlns:a16="http://schemas.microsoft.com/office/drawing/2014/main" id="{8355DC6D-5349-4854-81D3-57F634FE0DD0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81;p32">
              <a:extLst>
                <a:ext uri="{FF2B5EF4-FFF2-40B4-BE49-F238E27FC236}">
                  <a16:creationId xmlns:a16="http://schemas.microsoft.com/office/drawing/2014/main" id="{64365CAA-00A6-4ACA-BA3D-ED043BFBD418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386;p32">
            <a:extLst>
              <a:ext uri="{FF2B5EF4-FFF2-40B4-BE49-F238E27FC236}">
                <a16:creationId xmlns:a16="http://schemas.microsoft.com/office/drawing/2014/main" id="{1AAB2A01-C4F2-47D9-B0F9-DA3A9C5B24A0}"/>
              </a:ext>
            </a:extLst>
          </p:cNvPr>
          <p:cNvSpPr txBox="1">
            <a:spLocks/>
          </p:cNvSpPr>
          <p:nvPr/>
        </p:nvSpPr>
        <p:spPr>
          <a:xfrm>
            <a:off x="532566" y="286453"/>
            <a:ext cx="5721526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F6E518EE-C252-4CC5-8D5A-EBFC513D3F79}"/>
              </a:ext>
            </a:extLst>
          </p:cNvPr>
          <p:cNvSpPr/>
          <p:nvPr/>
        </p:nvSpPr>
        <p:spPr>
          <a:xfrm>
            <a:off x="8320366" y="479405"/>
            <a:ext cx="2965534" cy="889848"/>
          </a:xfrm>
          <a:prstGeom prst="cloudCallout">
            <a:avLst>
              <a:gd name="adj1" fmla="val -67320"/>
              <a:gd name="adj2" fmla="val 125486"/>
            </a:avLst>
          </a:prstGeom>
          <a:solidFill>
            <a:schemeClr val="accent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Dự báo thời tiết Hà Nội ngày mai 11/10: Nắng nóng oi bức trước khi đón  không khí lạ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4" descr="Dự báo thời tiết Hà Nội ngày mai 11/10: Nắng nóng oi bức trước khi đón  không khí lạn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6" name="AutoShape 6" descr="Dự báo thời tiết Hà Nội ngày mai 11/10: Nắng nóng oi bức trước khi đón  không khí lạnh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7" name="TextBox 6"/>
          <p:cNvSpPr txBox="1"/>
          <p:nvPr/>
        </p:nvSpPr>
        <p:spPr>
          <a:xfrm>
            <a:off x="612775" y="5900739"/>
            <a:ext cx="8969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oi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Google Shape;345;p31"/>
          <p:cNvGrpSpPr/>
          <p:nvPr/>
        </p:nvGrpSpPr>
        <p:grpSpPr>
          <a:xfrm rot="271998">
            <a:off x="438963" y="1793780"/>
            <a:ext cx="6191850" cy="3254180"/>
            <a:chOff x="3301878" y="2654755"/>
            <a:chExt cx="819004" cy="605284"/>
          </a:xfrm>
        </p:grpSpPr>
        <p:sp>
          <p:nvSpPr>
            <p:cNvPr id="346" name="Google Shape;346;p31"/>
            <p:cNvSpPr/>
            <p:nvPr/>
          </p:nvSpPr>
          <p:spPr>
            <a:xfrm>
              <a:off x="3307935" y="2790603"/>
              <a:ext cx="800405" cy="469436"/>
            </a:xfrm>
            <a:custGeom>
              <a:avLst/>
              <a:gdLst/>
              <a:ahLst/>
              <a:cxnLst/>
              <a:rect l="l" t="t" r="r" b="b"/>
              <a:pathLst>
                <a:path w="61712" h="36194" extrusionOk="0">
                  <a:moveTo>
                    <a:pt x="56975" y="1"/>
                  </a:moveTo>
                  <a:lnTo>
                    <a:pt x="1" y="5705"/>
                  </a:lnTo>
                  <a:lnTo>
                    <a:pt x="4737" y="36194"/>
                  </a:lnTo>
                  <a:lnTo>
                    <a:pt x="61711" y="30489"/>
                  </a:lnTo>
                  <a:lnTo>
                    <a:pt x="56975" y="1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3301878" y="2654755"/>
              <a:ext cx="819004" cy="605284"/>
            </a:xfrm>
            <a:custGeom>
              <a:avLst/>
              <a:gdLst/>
              <a:ahLst/>
              <a:cxnLst/>
              <a:rect l="l" t="t" r="r" b="b"/>
              <a:pathLst>
                <a:path w="63146" h="46668" extrusionOk="0">
                  <a:moveTo>
                    <a:pt x="57909" y="1"/>
                  </a:moveTo>
                  <a:cubicBezTo>
                    <a:pt x="50070" y="8540"/>
                    <a:pt x="1" y="12543"/>
                    <a:pt x="1" y="12543"/>
                  </a:cubicBezTo>
                  <a:lnTo>
                    <a:pt x="5204" y="46668"/>
                  </a:lnTo>
                  <a:cubicBezTo>
                    <a:pt x="5204" y="46668"/>
                    <a:pt x="54840" y="43132"/>
                    <a:pt x="63146" y="34125"/>
                  </a:cubicBezTo>
                  <a:lnTo>
                    <a:pt x="5790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3301878" y="2804027"/>
              <a:ext cx="200763" cy="456012"/>
            </a:xfrm>
            <a:custGeom>
              <a:avLst/>
              <a:gdLst/>
              <a:ahLst/>
              <a:cxnLst/>
              <a:rect l="l" t="t" r="r" b="b"/>
              <a:pathLst>
                <a:path w="15479" h="35159" extrusionOk="0">
                  <a:moveTo>
                    <a:pt x="10275" y="0"/>
                  </a:moveTo>
                  <a:lnTo>
                    <a:pt x="1" y="1034"/>
                  </a:lnTo>
                  <a:lnTo>
                    <a:pt x="5204" y="35159"/>
                  </a:lnTo>
                  <a:lnTo>
                    <a:pt x="15478" y="34124"/>
                  </a:lnTo>
                  <a:lnTo>
                    <a:pt x="10275" y="0"/>
                  </a:lnTo>
                  <a:close/>
                </a:path>
              </a:pathLst>
            </a:custGeom>
            <a:solidFill>
              <a:srgbClr val="EB48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51" name="Google Shape;351;p31"/>
          <p:cNvSpPr txBox="1">
            <a:spLocks noGrp="1"/>
          </p:cNvSpPr>
          <p:nvPr>
            <p:ph type="body" idx="1"/>
          </p:nvPr>
        </p:nvSpPr>
        <p:spPr>
          <a:xfrm rot="-325168">
            <a:off x="1674760" y="2559084"/>
            <a:ext cx="4080777" cy="188651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 algn="just">
              <a:buNone/>
            </a:pPr>
            <a:r>
              <a:rPr lang="e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 tròn:</a:t>
            </a: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giấc ngủ ngon (ngủ say), không thức giấc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0" name="Google Shape;360;p31"/>
          <p:cNvGrpSpPr/>
          <p:nvPr/>
        </p:nvGrpSpPr>
        <p:grpSpPr>
          <a:xfrm>
            <a:off x="10360083" y="5619246"/>
            <a:ext cx="440480" cy="653095"/>
            <a:chOff x="4508863" y="1528200"/>
            <a:chExt cx="318850" cy="472800"/>
          </a:xfrm>
        </p:grpSpPr>
        <p:sp>
          <p:nvSpPr>
            <p:cNvPr id="361" name="Google Shape;361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65" name="Google Shape;365;p31"/>
          <p:cNvGrpSpPr/>
          <p:nvPr/>
        </p:nvGrpSpPr>
        <p:grpSpPr>
          <a:xfrm>
            <a:off x="10988712" y="5686445"/>
            <a:ext cx="440480" cy="653095"/>
            <a:chOff x="4508863" y="1528200"/>
            <a:chExt cx="318850" cy="472800"/>
          </a:xfrm>
        </p:grpSpPr>
        <p:sp>
          <p:nvSpPr>
            <p:cNvPr id="366" name="Google Shape;366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0" name="Google Shape;378;p32">
            <a:extLst>
              <a:ext uri="{FF2B5EF4-FFF2-40B4-BE49-F238E27FC236}">
                <a16:creationId xmlns:a16="http://schemas.microsoft.com/office/drawing/2014/main" id="{0751BB3A-9070-474E-96CA-726CE82CA4F2}"/>
              </a:ext>
            </a:extLst>
          </p:cNvPr>
          <p:cNvGrpSpPr/>
          <p:nvPr/>
        </p:nvGrpSpPr>
        <p:grpSpPr>
          <a:xfrm>
            <a:off x="532566" y="556453"/>
            <a:ext cx="6030450" cy="1266841"/>
            <a:chOff x="603225" y="2182575"/>
            <a:chExt cx="2577800" cy="424450"/>
          </a:xfrm>
        </p:grpSpPr>
        <p:sp>
          <p:nvSpPr>
            <p:cNvPr id="51" name="Google Shape;379;p32">
              <a:extLst>
                <a:ext uri="{FF2B5EF4-FFF2-40B4-BE49-F238E27FC236}">
                  <a16:creationId xmlns:a16="http://schemas.microsoft.com/office/drawing/2014/main" id="{2001447A-049B-4ACB-B5E9-F6443245C8CB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80;p32">
              <a:extLst>
                <a:ext uri="{FF2B5EF4-FFF2-40B4-BE49-F238E27FC236}">
                  <a16:creationId xmlns:a16="http://schemas.microsoft.com/office/drawing/2014/main" id="{8355DC6D-5349-4854-81D3-57F634FE0DD0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81;p32">
              <a:extLst>
                <a:ext uri="{FF2B5EF4-FFF2-40B4-BE49-F238E27FC236}">
                  <a16:creationId xmlns:a16="http://schemas.microsoft.com/office/drawing/2014/main" id="{64365CAA-00A6-4ACA-BA3D-ED043BFBD418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386;p32">
            <a:extLst>
              <a:ext uri="{FF2B5EF4-FFF2-40B4-BE49-F238E27FC236}">
                <a16:creationId xmlns:a16="http://schemas.microsoft.com/office/drawing/2014/main" id="{1AAB2A01-C4F2-47D9-B0F9-DA3A9C5B24A0}"/>
              </a:ext>
            </a:extLst>
          </p:cNvPr>
          <p:cNvSpPr txBox="1">
            <a:spLocks/>
          </p:cNvSpPr>
          <p:nvPr/>
        </p:nvSpPr>
        <p:spPr>
          <a:xfrm>
            <a:off x="628968" y="578296"/>
            <a:ext cx="5721526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560" y="578296"/>
            <a:ext cx="2741336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027" y="2836063"/>
            <a:ext cx="3303188" cy="2557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189843" y="3636164"/>
            <a:ext cx="1086679" cy="3792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7648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1" name="Google Shape;378;p32">
            <a:extLst>
              <a:ext uri="{FF2B5EF4-FFF2-40B4-BE49-F238E27FC236}">
                <a16:creationId xmlns:a16="http://schemas.microsoft.com/office/drawing/2014/main" id="{8DBAB0A9-3C5D-44B8-8CEA-115B6D375EC5}"/>
              </a:ext>
            </a:extLst>
          </p:cNvPr>
          <p:cNvGrpSpPr/>
          <p:nvPr/>
        </p:nvGrpSpPr>
        <p:grpSpPr>
          <a:xfrm>
            <a:off x="2932131" y="539555"/>
            <a:ext cx="6887969" cy="931176"/>
            <a:chOff x="603225" y="2182575"/>
            <a:chExt cx="2577800" cy="424450"/>
          </a:xfrm>
        </p:grpSpPr>
        <p:sp>
          <p:nvSpPr>
            <p:cNvPr id="42" name="Google Shape;379;p32">
              <a:extLst>
                <a:ext uri="{FF2B5EF4-FFF2-40B4-BE49-F238E27FC236}">
                  <a16:creationId xmlns:a16="http://schemas.microsoft.com/office/drawing/2014/main" id="{0727C588-0A08-4159-8471-1257E0FD12F6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80;p32">
              <a:extLst>
                <a:ext uri="{FF2B5EF4-FFF2-40B4-BE49-F238E27FC236}">
                  <a16:creationId xmlns:a16="http://schemas.microsoft.com/office/drawing/2014/main" id="{6C866E77-CF64-47E6-B702-872F6DD9CE46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81;p32">
              <a:extLst>
                <a:ext uri="{FF2B5EF4-FFF2-40B4-BE49-F238E27FC236}">
                  <a16:creationId xmlns:a16="http://schemas.microsoft.com/office/drawing/2014/main" id="{E356F405-6CD9-4786-BB07-967922309624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386;p32">
            <a:extLst>
              <a:ext uri="{FF2B5EF4-FFF2-40B4-BE49-F238E27FC236}">
                <a16:creationId xmlns:a16="http://schemas.microsoft.com/office/drawing/2014/main" id="{1C37CFDE-FD17-46D7-A182-0B62207CA647}"/>
              </a:ext>
            </a:extLst>
          </p:cNvPr>
          <p:cNvSpPr txBox="1">
            <a:spLocks/>
          </p:cNvSpPr>
          <p:nvPr/>
        </p:nvSpPr>
        <p:spPr>
          <a:xfrm>
            <a:off x="2817214" y="281340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A41FBCED-6420-45D4-AFBC-9BC06E4795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grpSp>
        <p:nvGrpSpPr>
          <p:cNvPr id="19" name="Google Shape;786;p36"/>
          <p:cNvGrpSpPr/>
          <p:nvPr/>
        </p:nvGrpSpPr>
        <p:grpSpPr>
          <a:xfrm rot="-10790939">
            <a:off x="1490140" y="2352319"/>
            <a:ext cx="9662377" cy="1564701"/>
            <a:chOff x="1881479" y="1597500"/>
            <a:chExt cx="1106346" cy="402847"/>
          </a:xfrm>
        </p:grpSpPr>
        <p:sp>
          <p:nvSpPr>
            <p:cNvPr id="20" name="Google Shape;787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788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FCB8B8"/>
            </a:solidFill>
            <a:ln>
              <a:noFill/>
            </a:ln>
          </p:spPr>
        </p:sp>
      </p:grpSp>
      <p:sp>
        <p:nvSpPr>
          <p:cNvPr id="22" name="Google Shape;792;p36"/>
          <p:cNvSpPr txBox="1">
            <a:spLocks noGrp="1"/>
          </p:cNvSpPr>
          <p:nvPr>
            <p:ph type="subTitle" idx="1"/>
          </p:nvPr>
        </p:nvSpPr>
        <p:spPr>
          <a:xfrm>
            <a:off x="2504660" y="2699286"/>
            <a:ext cx="8189910" cy="76134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đêm hè oi bức, mẹ đã làm gì để con ngủ ngon?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BD53E06-B8F1-45C7-803F-56CA9357B1E2}"/>
              </a:ext>
            </a:extLst>
          </p:cNvPr>
          <p:cNvGrpSpPr/>
          <p:nvPr/>
        </p:nvGrpSpPr>
        <p:grpSpPr>
          <a:xfrm>
            <a:off x="1510429" y="2529073"/>
            <a:ext cx="1235133" cy="1206833"/>
            <a:chOff x="1187619" y="2049661"/>
            <a:chExt cx="1235133" cy="1206833"/>
          </a:xfrm>
        </p:grpSpPr>
        <p:sp>
          <p:nvSpPr>
            <p:cNvPr id="25" name="Google Shape;808;p36"/>
            <p:cNvSpPr/>
            <p:nvPr/>
          </p:nvSpPr>
          <p:spPr>
            <a:xfrm>
              <a:off x="1187619" y="2049661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CF3B0ED-3CA4-4DE0-ABC1-79FB22A9436A}"/>
                </a:ext>
              </a:extLst>
            </p:cNvPr>
            <p:cNvSpPr txBox="1"/>
            <p:nvPr/>
          </p:nvSpPr>
          <p:spPr>
            <a:xfrm>
              <a:off x="1488814" y="2304588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27" name="Rectangle: Rounded Corners 1">
            <a:extLst>
              <a:ext uri="{FF2B5EF4-FFF2-40B4-BE49-F238E27FC236}">
                <a16:creationId xmlns:a16="http://schemas.microsoft.com/office/drawing/2014/main" id="{5DB9E87A-2104-418A-997D-6F14E5B919D2}"/>
              </a:ext>
            </a:extLst>
          </p:cNvPr>
          <p:cNvSpPr/>
          <p:nvPr/>
        </p:nvSpPr>
        <p:spPr>
          <a:xfrm>
            <a:off x="1071563" y="4168540"/>
            <a:ext cx="10048874" cy="103822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đêm hè oi bức, mẹ đã ngồi đưa võng, hát ru và quạt cho con để con ngủ ngon.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8823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3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3|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9|0.8|0.8|0.8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"/>
</p:tagLst>
</file>

<file path=ppt/theme/theme1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</TotalTime>
  <Words>546</Words>
  <Application>Microsoft Office PowerPoint</Application>
  <PresentationFormat>Widescreen</PresentationFormat>
  <Paragraphs>74</Paragraphs>
  <Slides>14</Slides>
  <Notes>10</Notes>
  <HiddenSlides>0</HiddenSlides>
  <MMClips>9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32" baseType="lpstr">
      <vt:lpstr>Microsoft YaHei</vt:lpstr>
      <vt:lpstr>SimSun</vt:lpstr>
      <vt:lpstr>Arial</vt:lpstr>
      <vt:lpstr>Arial-Rounded</vt:lpstr>
      <vt:lpstr>Calibri</vt:lpstr>
      <vt:lpstr>Calibri Light</vt:lpstr>
      <vt:lpstr>HP001 5 hàng</vt:lpstr>
      <vt:lpstr>Just Another Hand</vt:lpstr>
      <vt:lpstr>Livvic</vt:lpstr>
      <vt:lpstr>Montserrat</vt:lpstr>
      <vt:lpstr>Montserrat Medium</vt:lpstr>
      <vt:lpstr>Nunito</vt:lpstr>
      <vt:lpstr>Nunito SemiBold</vt:lpstr>
      <vt:lpstr>Roboto</vt:lpstr>
      <vt:lpstr>Roboto Condensed Light</vt:lpstr>
      <vt:lpstr>Times New Roman</vt:lpstr>
      <vt:lpstr>Volicy Bulletin Board Thesis by Slidesgo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Administrator</cp:lastModifiedBy>
  <cp:revision>65</cp:revision>
  <dcterms:created xsi:type="dcterms:W3CDTF">2021-06-19T10:18:58Z</dcterms:created>
  <dcterms:modified xsi:type="dcterms:W3CDTF">2025-12-11T15:04:55Z</dcterms:modified>
</cp:coreProperties>
</file>