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0" r:id="rId3"/>
  </p:sldMasterIdLst>
  <p:notesMasterIdLst>
    <p:notesMasterId r:id="rId16"/>
  </p:notesMasterIdLst>
  <p:sldIdLst>
    <p:sldId id="2007577098" r:id="rId4"/>
    <p:sldId id="268" r:id="rId5"/>
    <p:sldId id="301" r:id="rId6"/>
    <p:sldId id="518" r:id="rId7"/>
    <p:sldId id="270" r:id="rId8"/>
    <p:sldId id="2007577097" r:id="rId9"/>
    <p:sldId id="520" r:id="rId10"/>
    <p:sldId id="516" r:id="rId11"/>
    <p:sldId id="521" r:id="rId12"/>
    <p:sldId id="524" r:id="rId13"/>
    <p:sldId id="523" r:id="rId14"/>
    <p:sldId id="52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8" d="100"/>
          <a:sy n="78" d="100"/>
        </p:scale>
        <p:origin x="3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031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559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160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223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248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21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10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153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516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248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3513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7748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883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098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885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75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7498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3728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4465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074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805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49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5665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793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788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90770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418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1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1865868" y="2636298"/>
            <a:ext cx="90204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en-US" sz="6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6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6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6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sz="6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6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6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muội</a:t>
            </a:r>
            <a:endParaRPr lang="en-US" sz="6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B153D7-DF0B-4F57-A564-6F30447000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909" t="28369" r="17331"/>
          <a:stretch/>
        </p:blipFill>
        <p:spPr>
          <a:xfrm>
            <a:off x="300673" y="256449"/>
            <a:ext cx="2772138" cy="2062203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73A12C-15CF-42ED-84E7-DB43657B9C1B}"/>
              </a:ext>
            </a:extLst>
          </p:cNvPr>
          <p:cNvSpPr txBox="1"/>
          <p:nvPr/>
        </p:nvSpPr>
        <p:spPr>
          <a:xfrm>
            <a:off x="2858943" y="1826191"/>
            <a:ext cx="831587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Xếp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nhóm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thích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hợp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A571A-9B29-4B79-AEA2-A7A62ABA1382}"/>
              </a:ext>
            </a:extLst>
          </p:cNvPr>
          <p:cNvSpPr txBox="1"/>
          <p:nvPr/>
        </p:nvSpPr>
        <p:spPr>
          <a:xfrm>
            <a:off x="4496047" y="1196600"/>
            <a:ext cx="6295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+mj-lt"/>
              </a:rPr>
              <a:t>LUY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Ệ</a:t>
            </a:r>
            <a:r>
              <a:rPr lang="vi-VN" sz="4800" dirty="0">
                <a:solidFill>
                  <a:srgbClr val="FF0000"/>
                </a:solidFill>
                <a:latin typeface="+mj-lt"/>
              </a:rPr>
              <a:t>N TẬP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E29B23-59DD-4695-A525-67BF2ECD7021}"/>
              </a:ext>
            </a:extLst>
          </p:cNvPr>
          <p:cNvGrpSpPr/>
          <p:nvPr/>
        </p:nvGrpSpPr>
        <p:grpSpPr>
          <a:xfrm>
            <a:off x="1843581" y="2609424"/>
            <a:ext cx="2758596" cy="2076996"/>
            <a:chOff x="777906" y="2185316"/>
            <a:chExt cx="1310486" cy="1416369"/>
          </a:xfrm>
        </p:grpSpPr>
        <p:pic>
          <p:nvPicPr>
            <p:cNvPr id="6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6B551381-AE6E-4932-A659-8C832B8E1D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C07FFF-15FE-4101-B0EB-E13A1C436155}"/>
                </a:ext>
              </a:extLst>
            </p:cNvPr>
            <p:cNvSpPr txBox="1"/>
            <p:nvPr/>
          </p:nvSpPr>
          <p:spPr>
            <a:xfrm>
              <a:off x="964199" y="2304855"/>
              <a:ext cx="1047668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đỏ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thắm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C15D499-8302-4AFF-8E46-714132DFD3BF}"/>
              </a:ext>
            </a:extLst>
          </p:cNvPr>
          <p:cNvGrpSpPr/>
          <p:nvPr/>
        </p:nvGrpSpPr>
        <p:grpSpPr>
          <a:xfrm>
            <a:off x="2134190" y="4284921"/>
            <a:ext cx="1488231" cy="750404"/>
            <a:chOff x="777906" y="2163542"/>
            <a:chExt cx="1345986" cy="750404"/>
          </a:xfrm>
        </p:grpSpPr>
        <p:pic>
          <p:nvPicPr>
            <p:cNvPr id="9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A0E53FB6-B72A-4976-A70C-D2F3EA55A1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31395B-231B-4B50-B034-141666B61A9E}"/>
                </a:ext>
              </a:extLst>
            </p:cNvPr>
            <p:cNvSpPr txBox="1"/>
            <p:nvPr/>
          </p:nvSpPr>
          <p:spPr>
            <a:xfrm>
              <a:off x="1076224" y="2163542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đẹp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C04FB8-8BCC-40E2-A710-01439957A73C}"/>
              </a:ext>
            </a:extLst>
          </p:cNvPr>
          <p:cNvGrpSpPr/>
          <p:nvPr/>
        </p:nvGrpSpPr>
        <p:grpSpPr>
          <a:xfrm>
            <a:off x="4661994" y="2564002"/>
            <a:ext cx="2398906" cy="2182407"/>
            <a:chOff x="777906" y="2185316"/>
            <a:chExt cx="1310486" cy="1500782"/>
          </a:xfrm>
        </p:grpSpPr>
        <p:pic>
          <p:nvPicPr>
            <p:cNvPr id="12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738C9BF6-178E-4A63-9642-E8F1280B1F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C215358-53FD-4070-A19D-7092F361D1E5}"/>
                </a:ext>
              </a:extLst>
            </p:cNvPr>
            <p:cNvSpPr txBox="1"/>
            <p:nvPr/>
          </p:nvSpPr>
          <p:spPr>
            <a:xfrm>
              <a:off x="1017147" y="2389268"/>
              <a:ext cx="1047668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bé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nhỏ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CFAF99-DE08-4B75-84FD-3DBEF8233861}"/>
              </a:ext>
            </a:extLst>
          </p:cNvPr>
          <p:cNvGrpSpPr/>
          <p:nvPr/>
        </p:nvGrpSpPr>
        <p:grpSpPr>
          <a:xfrm>
            <a:off x="3891793" y="4259730"/>
            <a:ext cx="2154819" cy="1296830"/>
            <a:chOff x="777906" y="2169896"/>
            <a:chExt cx="1310486" cy="1296830"/>
          </a:xfrm>
        </p:grpSpPr>
        <p:pic>
          <p:nvPicPr>
            <p:cNvPr id="15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911336AD-B278-4140-9A5F-B809F811B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F9DC31-C4AF-4A67-A8BF-8792B1A444BB}"/>
                </a:ext>
              </a:extLst>
            </p:cNvPr>
            <p:cNvSpPr txBox="1"/>
            <p:nvPr/>
          </p:nvSpPr>
          <p:spPr>
            <a:xfrm>
              <a:off x="1027640" y="2169896"/>
              <a:ext cx="1047668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đi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qua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9C6F72F-0E30-4E1E-A40C-31BC76021CA3}"/>
              </a:ext>
            </a:extLst>
          </p:cNvPr>
          <p:cNvGrpSpPr/>
          <p:nvPr/>
        </p:nvGrpSpPr>
        <p:grpSpPr>
          <a:xfrm>
            <a:off x="7241769" y="2666442"/>
            <a:ext cx="2186781" cy="1618479"/>
            <a:chOff x="777906" y="2185316"/>
            <a:chExt cx="1312775" cy="1340217"/>
          </a:xfrm>
        </p:grpSpPr>
        <p:pic>
          <p:nvPicPr>
            <p:cNvPr id="18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EBD60825-8ACE-433D-B8EF-4EE45FFEE7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DCAA167-0FC5-4B04-8F41-979A159CB059}"/>
                </a:ext>
              </a:extLst>
            </p:cNvPr>
            <p:cNvSpPr txBox="1"/>
            <p:nvPr/>
          </p:nvSpPr>
          <p:spPr>
            <a:xfrm>
              <a:off x="915511" y="2228703"/>
              <a:ext cx="1175170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chạy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theo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990D50-170D-4A87-A0B6-F4F1B0981F2A}"/>
              </a:ext>
            </a:extLst>
          </p:cNvPr>
          <p:cNvGrpSpPr/>
          <p:nvPr/>
        </p:nvGrpSpPr>
        <p:grpSpPr>
          <a:xfrm>
            <a:off x="6324898" y="4192011"/>
            <a:ext cx="1503003" cy="728630"/>
            <a:chOff x="777906" y="2185316"/>
            <a:chExt cx="1359346" cy="728630"/>
          </a:xfrm>
        </p:grpSpPr>
        <p:pic>
          <p:nvPicPr>
            <p:cNvPr id="21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FDFF6BBA-AD66-49EA-B4AF-D11E17B186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8F6E8F2-13E7-45C8-AA02-8134E6C0CD26}"/>
                </a:ext>
              </a:extLst>
            </p:cNvPr>
            <p:cNvSpPr txBox="1"/>
            <p:nvPr/>
          </p:nvSpPr>
          <p:spPr>
            <a:xfrm>
              <a:off x="1089584" y="2189843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cao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A59DD48-68DA-4ECB-A432-09047331AE85}"/>
              </a:ext>
            </a:extLst>
          </p:cNvPr>
          <p:cNvGrpSpPr/>
          <p:nvPr/>
        </p:nvGrpSpPr>
        <p:grpSpPr>
          <a:xfrm>
            <a:off x="8133351" y="4066655"/>
            <a:ext cx="2898558" cy="1296830"/>
            <a:chOff x="777906" y="2153222"/>
            <a:chExt cx="1349024" cy="1296830"/>
          </a:xfrm>
        </p:grpSpPr>
        <p:pic>
          <p:nvPicPr>
            <p:cNvPr id="24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E90E4282-3004-488A-9782-4D9E9DBAA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EECE2CA-3052-404D-9227-95FD33295C89}"/>
                </a:ext>
              </a:extLst>
            </p:cNvPr>
            <p:cNvSpPr txBox="1"/>
            <p:nvPr/>
          </p:nvSpPr>
          <p:spPr>
            <a:xfrm>
              <a:off x="1079262" y="2153222"/>
              <a:ext cx="1047668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gật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đầu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DCB31AB-0728-4660-A002-F1C65F9A7476}"/>
              </a:ext>
            </a:extLst>
          </p:cNvPr>
          <p:cNvGrpSpPr/>
          <p:nvPr/>
        </p:nvGrpSpPr>
        <p:grpSpPr>
          <a:xfrm>
            <a:off x="9763401" y="2318652"/>
            <a:ext cx="1448979" cy="1426490"/>
            <a:chOff x="777906" y="2185316"/>
            <a:chExt cx="1310486" cy="841466"/>
          </a:xfrm>
        </p:grpSpPr>
        <p:pic>
          <p:nvPicPr>
            <p:cNvPr id="27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24DF449A-B9E5-4CBA-992A-6666B43A0D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2986BF3-78FA-43D1-8B87-31D40A47E9BE}"/>
                </a:ext>
              </a:extLst>
            </p:cNvPr>
            <p:cNvSpPr txBox="1"/>
            <p:nvPr/>
          </p:nvSpPr>
          <p:spPr>
            <a:xfrm>
              <a:off x="1014754" y="2376283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cõng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2CEE8A3-E135-4722-9A61-2407FC530833}"/>
              </a:ext>
            </a:extLst>
          </p:cNvPr>
          <p:cNvSpPr txBox="1"/>
          <p:nvPr/>
        </p:nvSpPr>
        <p:spPr>
          <a:xfrm>
            <a:off x="3183866" y="5154861"/>
            <a:ext cx="6766575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động</a:t>
            </a:r>
            <a:endParaRPr lang="en-US" sz="2800" dirty="0">
              <a:latin typeface="+mj-lt"/>
            </a:endParaRP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điểm</a:t>
            </a:r>
            <a:endParaRPr lang="vi-VN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7887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B5A1F4-93B8-4ABD-8508-2E69B29C4A70}"/>
              </a:ext>
            </a:extLst>
          </p:cNvPr>
          <p:cNvSpPr txBox="1"/>
          <p:nvPr/>
        </p:nvSpPr>
        <p:spPr>
          <a:xfrm>
            <a:off x="2734589" y="533368"/>
            <a:ext cx="822095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Xếp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nhóm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thích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hợp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964DDF-EA19-49A2-8502-00071AAFD150}"/>
              </a:ext>
            </a:extLst>
          </p:cNvPr>
          <p:cNvGrpSpPr/>
          <p:nvPr/>
        </p:nvGrpSpPr>
        <p:grpSpPr>
          <a:xfrm>
            <a:off x="1499099" y="4656393"/>
            <a:ext cx="2059460" cy="1296830"/>
            <a:chOff x="777906" y="2085017"/>
            <a:chExt cx="1310486" cy="1515380"/>
          </a:xfrm>
        </p:grpSpPr>
        <p:pic>
          <p:nvPicPr>
            <p:cNvPr id="4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78E0C56C-5451-4229-8C16-76611B28D6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9486AE-0CD3-4D00-88EB-B58969FE4E8A}"/>
                </a:ext>
              </a:extLst>
            </p:cNvPr>
            <p:cNvSpPr txBox="1"/>
            <p:nvPr/>
          </p:nvSpPr>
          <p:spPr>
            <a:xfrm>
              <a:off x="1007370" y="2085017"/>
              <a:ext cx="1047668" cy="1515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đỏ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thắm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B86D31A-668B-4D9B-A97C-02F0BBE94C2E}"/>
              </a:ext>
            </a:extLst>
          </p:cNvPr>
          <p:cNvGrpSpPr/>
          <p:nvPr/>
        </p:nvGrpSpPr>
        <p:grpSpPr>
          <a:xfrm>
            <a:off x="1886939" y="5710674"/>
            <a:ext cx="1875351" cy="738918"/>
            <a:chOff x="777906" y="2175028"/>
            <a:chExt cx="1467821" cy="738918"/>
          </a:xfrm>
        </p:grpSpPr>
        <p:pic>
          <p:nvPicPr>
            <p:cNvPr id="7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C45AD6BB-0B4A-4183-838F-A00FA9261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7F14293-8930-44EC-8257-6A6FBF1D9DC1}"/>
                </a:ext>
              </a:extLst>
            </p:cNvPr>
            <p:cNvSpPr txBox="1"/>
            <p:nvPr/>
          </p:nvSpPr>
          <p:spPr>
            <a:xfrm>
              <a:off x="1198059" y="2175028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đẹp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E2E8B0-69EB-4A29-BC2A-A7DE176A7226}"/>
              </a:ext>
            </a:extLst>
          </p:cNvPr>
          <p:cNvGrpSpPr/>
          <p:nvPr/>
        </p:nvGrpSpPr>
        <p:grpSpPr>
          <a:xfrm>
            <a:off x="4111585" y="4591078"/>
            <a:ext cx="2012800" cy="1296830"/>
            <a:chOff x="777906" y="2262851"/>
            <a:chExt cx="1310486" cy="1296830"/>
          </a:xfrm>
        </p:grpSpPr>
        <p:pic>
          <p:nvPicPr>
            <p:cNvPr id="10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42E23D1D-5613-410A-A6AC-1E139C1424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328166"/>
              <a:ext cx="1310486" cy="585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508749-D1E0-4799-9F01-55D3EDAE40DF}"/>
                </a:ext>
              </a:extLst>
            </p:cNvPr>
            <p:cNvSpPr txBox="1"/>
            <p:nvPr/>
          </p:nvSpPr>
          <p:spPr>
            <a:xfrm>
              <a:off x="1017186" y="2262851"/>
              <a:ext cx="1047668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bé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nhỏ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0F45E6C-0D07-41FA-BEA9-E314C72740EE}"/>
              </a:ext>
            </a:extLst>
          </p:cNvPr>
          <p:cNvGrpSpPr/>
          <p:nvPr/>
        </p:nvGrpSpPr>
        <p:grpSpPr>
          <a:xfrm>
            <a:off x="4221870" y="5720035"/>
            <a:ext cx="1644063" cy="1310605"/>
            <a:chOff x="777906" y="2185316"/>
            <a:chExt cx="1310486" cy="1310605"/>
          </a:xfrm>
        </p:grpSpPr>
        <p:pic>
          <p:nvPicPr>
            <p:cNvPr id="13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DD7C2F04-0C7A-4C61-94CB-CB3407959D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AA0BA8-DA9E-4F5E-8D82-6E0E7D96E59D}"/>
                </a:ext>
              </a:extLst>
            </p:cNvPr>
            <p:cNvSpPr txBox="1"/>
            <p:nvPr/>
          </p:nvSpPr>
          <p:spPr>
            <a:xfrm>
              <a:off x="1032771" y="2199091"/>
              <a:ext cx="1047668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đi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qua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50A6001-EA92-41A6-9794-422BB34B51AA}"/>
              </a:ext>
            </a:extLst>
          </p:cNvPr>
          <p:cNvGrpSpPr/>
          <p:nvPr/>
        </p:nvGrpSpPr>
        <p:grpSpPr>
          <a:xfrm>
            <a:off x="6358410" y="4656393"/>
            <a:ext cx="2520898" cy="1296830"/>
            <a:chOff x="777906" y="2199873"/>
            <a:chExt cx="1389209" cy="1296830"/>
          </a:xfrm>
        </p:grpSpPr>
        <p:pic>
          <p:nvPicPr>
            <p:cNvPr id="16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648D9F6E-87A2-4A37-BBF0-5F3259C9CF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299444"/>
              <a:ext cx="1310486" cy="614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FC0646-5FAB-4058-AC26-2D2432F5F2FB}"/>
                </a:ext>
              </a:extLst>
            </p:cNvPr>
            <p:cNvSpPr txBox="1"/>
            <p:nvPr/>
          </p:nvSpPr>
          <p:spPr>
            <a:xfrm>
              <a:off x="991945" y="2199873"/>
              <a:ext cx="1175170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chạy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theo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226AAD-0DC6-4DA7-9AE2-C78F622E416F}"/>
              </a:ext>
            </a:extLst>
          </p:cNvPr>
          <p:cNvGrpSpPr/>
          <p:nvPr/>
        </p:nvGrpSpPr>
        <p:grpSpPr>
          <a:xfrm>
            <a:off x="6231086" y="5745471"/>
            <a:ext cx="2240441" cy="750837"/>
            <a:chOff x="777906" y="2163109"/>
            <a:chExt cx="1418908" cy="750837"/>
          </a:xfrm>
        </p:grpSpPr>
        <p:pic>
          <p:nvPicPr>
            <p:cNvPr id="19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AB678960-947E-4C11-8C75-15E32308F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828DB0-F0AB-433C-A97A-B6EB35D2E11E}"/>
                </a:ext>
              </a:extLst>
            </p:cNvPr>
            <p:cNvSpPr txBox="1"/>
            <p:nvPr/>
          </p:nvSpPr>
          <p:spPr>
            <a:xfrm>
              <a:off x="1149146" y="2163109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cao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047F2E-06CD-41CA-B0B9-B73CED8610F2}"/>
              </a:ext>
            </a:extLst>
          </p:cNvPr>
          <p:cNvGrpSpPr/>
          <p:nvPr/>
        </p:nvGrpSpPr>
        <p:grpSpPr>
          <a:xfrm>
            <a:off x="8478284" y="5674231"/>
            <a:ext cx="2827078" cy="1300801"/>
            <a:chOff x="777906" y="2185316"/>
            <a:chExt cx="1364962" cy="1300801"/>
          </a:xfrm>
        </p:grpSpPr>
        <p:pic>
          <p:nvPicPr>
            <p:cNvPr id="22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A4407AC1-95C4-4CD2-B1DF-37E7462A1E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FEE7E0A-3EBA-4E0E-B366-B1AD087D5AA2}"/>
                </a:ext>
              </a:extLst>
            </p:cNvPr>
            <p:cNvSpPr txBox="1"/>
            <p:nvPr/>
          </p:nvSpPr>
          <p:spPr>
            <a:xfrm>
              <a:off x="1095200" y="2189287"/>
              <a:ext cx="1047668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gật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đầu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93EE1C2-83C0-400E-B1F5-746CC85C4F88}"/>
              </a:ext>
            </a:extLst>
          </p:cNvPr>
          <p:cNvGrpSpPr/>
          <p:nvPr/>
        </p:nvGrpSpPr>
        <p:grpSpPr>
          <a:xfrm>
            <a:off x="8804451" y="4593004"/>
            <a:ext cx="1712287" cy="711804"/>
            <a:chOff x="777906" y="2202142"/>
            <a:chExt cx="1364868" cy="711804"/>
          </a:xfrm>
        </p:grpSpPr>
        <p:pic>
          <p:nvPicPr>
            <p:cNvPr id="25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3AA565DF-20AB-46F0-BA32-D3B58C0996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311414"/>
              <a:ext cx="1310486" cy="602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DC9A098-AD8C-483B-B8A0-45AA1521ADF6}"/>
                </a:ext>
              </a:extLst>
            </p:cNvPr>
            <p:cNvSpPr txBox="1"/>
            <p:nvPr/>
          </p:nvSpPr>
          <p:spPr>
            <a:xfrm>
              <a:off x="1095106" y="2202142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cõng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aphicFrame>
        <p:nvGraphicFramePr>
          <p:cNvPr id="27" name="Table 4">
            <a:extLst>
              <a:ext uri="{FF2B5EF4-FFF2-40B4-BE49-F238E27FC236}">
                <a16:creationId xmlns:a16="http://schemas.microsoft.com/office/drawing/2014/main" id="{7E5E9371-0757-490E-B887-3DF6D1F2AE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556370"/>
              </p:ext>
            </p:extLst>
          </p:nvPr>
        </p:nvGraphicFramePr>
        <p:xfrm>
          <a:off x="1090670" y="1276121"/>
          <a:ext cx="10543142" cy="3214619"/>
        </p:xfrm>
        <a:graphic>
          <a:graphicData uri="http://schemas.openxmlformats.org/drawingml/2006/table">
            <a:tbl>
              <a:tblPr firstRow="1" bandRow="1"/>
              <a:tblGrid>
                <a:gridCol w="5271571">
                  <a:extLst>
                    <a:ext uri="{9D8B030D-6E8A-4147-A177-3AD203B41FA5}">
                      <a16:colId xmlns:a16="http://schemas.microsoft.com/office/drawing/2014/main" val="1932317368"/>
                    </a:ext>
                  </a:extLst>
                </a:gridCol>
                <a:gridCol w="5271571">
                  <a:extLst>
                    <a:ext uri="{9D8B030D-6E8A-4147-A177-3AD203B41FA5}">
                      <a16:colId xmlns:a16="http://schemas.microsoft.com/office/drawing/2014/main" val="3740580887"/>
                    </a:ext>
                  </a:extLst>
                </a:gridCol>
              </a:tblGrid>
              <a:tr h="96572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</a:rPr>
                        <a:t>Từ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</a:rPr>
                        <a:t>chỉ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</a:rPr>
                        <a:t>động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</a:rPr>
                        <a:t>Từ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</a:rPr>
                        <a:t>chỉ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</a:rPr>
                        <a:t>đặc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</a:rPr>
                        <a:t>điểm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77617"/>
                  </a:ext>
                </a:extLst>
              </a:tr>
              <a:tr h="2248891">
                <a:tc>
                  <a:txBody>
                    <a:bodyPr/>
                    <a:lstStyle/>
                    <a:p>
                      <a:endParaRPr lang="en-US" sz="3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214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781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42656 -0.337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-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43893 -0.338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0" y="-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-0.40417 -0.3386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08" y="-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-0.38633 -0.338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-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0.42266 -0.3108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33" y="-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19114 -0.303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57" y="-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22982 -0.3101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-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-0.39649 -0.303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31" y="-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2116F2-DC67-47E3-A62D-C4F19CE91829}"/>
              </a:ext>
            </a:extLst>
          </p:cNvPr>
          <p:cNvSpPr txBox="1"/>
          <p:nvPr/>
        </p:nvSpPr>
        <p:spPr>
          <a:xfrm>
            <a:off x="3712101" y="2694568"/>
            <a:ext cx="5006598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 err="1">
                <a:latin typeface="+mj-lt"/>
              </a:rPr>
              <a:t>Đặt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một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câu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nói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về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việc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đã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làm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Na.</a:t>
            </a:r>
            <a:endParaRPr lang="vi-VN" sz="3200" dirty="0">
              <a:latin typeface="+mj-lt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41970FF9-DDB4-49FC-9E93-C426C5BB10E0}"/>
              </a:ext>
            </a:extLst>
          </p:cNvPr>
          <p:cNvSpPr/>
          <p:nvPr/>
        </p:nvSpPr>
        <p:spPr>
          <a:xfrm>
            <a:off x="2736832" y="4835539"/>
            <a:ext cx="8084185" cy="1207135"/>
          </a:xfrm>
          <a:prstGeom prst="cloudCallout">
            <a:avLst>
              <a:gd name="adj1" fmla="val -7812"/>
              <a:gd name="adj2" fmla="val -104854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Chị Nết ôm em thật chặt trong đêm đông giá rét.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04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 animBg="1"/>
      <p:bldP spid="3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827145" y="138430"/>
            <a:ext cx="509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muội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9459522" y="5590222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489097" y="845185"/>
            <a:ext cx="1016556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Ngày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ù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bông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Na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rớm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2F16B0-87CF-4FBB-B148-A50021D2B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5519" y="1586030"/>
            <a:ext cx="2325381" cy="13467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827145" y="138430"/>
            <a:ext cx="51615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muội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8278705" y="5874385"/>
            <a:ext cx="3424198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489097" y="845185"/>
            <a:ext cx="1016556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ù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Na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rớm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2F16B0-87CF-4FBB-B148-A50021D2B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4662" y="1678866"/>
            <a:ext cx="1991663" cy="186587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CAB4EAA-E7F7-4A09-8370-833154FBD1AB}"/>
              </a:ext>
            </a:extLst>
          </p:cNvPr>
          <p:cNvSpPr/>
          <p:nvPr/>
        </p:nvSpPr>
        <p:spPr>
          <a:xfrm>
            <a:off x="489095" y="845185"/>
            <a:ext cx="10165567" cy="1032777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EC698DF-59B0-4289-906E-4E3F71EF08A9}"/>
              </a:ext>
            </a:extLst>
          </p:cNvPr>
          <p:cNvSpPr/>
          <p:nvPr/>
        </p:nvSpPr>
        <p:spPr>
          <a:xfrm>
            <a:off x="0" y="754602"/>
            <a:ext cx="489095" cy="4083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5552303-3776-4581-A930-81A128F6706E}"/>
              </a:ext>
            </a:extLst>
          </p:cNvPr>
          <p:cNvSpPr/>
          <p:nvPr/>
        </p:nvSpPr>
        <p:spPr>
          <a:xfrm>
            <a:off x="347052" y="1903634"/>
            <a:ext cx="10307610" cy="2116384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41CC04A-2F41-4E03-A996-E9DA79F6A2A5}"/>
              </a:ext>
            </a:extLst>
          </p:cNvPr>
          <p:cNvSpPr/>
          <p:nvPr/>
        </p:nvSpPr>
        <p:spPr>
          <a:xfrm>
            <a:off x="0" y="2095800"/>
            <a:ext cx="489095" cy="4083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7271A0C-5094-4199-98F6-EE8248511A69}"/>
              </a:ext>
            </a:extLst>
          </p:cNvPr>
          <p:cNvSpPr/>
          <p:nvPr/>
        </p:nvSpPr>
        <p:spPr>
          <a:xfrm>
            <a:off x="295798" y="4020018"/>
            <a:ext cx="10410117" cy="2673880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21A7A8C-40C7-4FA3-8B5F-7D1DB1AE2F1F}"/>
              </a:ext>
            </a:extLst>
          </p:cNvPr>
          <p:cNvSpPr/>
          <p:nvPr/>
        </p:nvSpPr>
        <p:spPr>
          <a:xfrm>
            <a:off x="0" y="4475929"/>
            <a:ext cx="489095" cy="4083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A31D076E-C298-4275-A5B2-1E92E9A20C58}"/>
              </a:ext>
            </a:extLst>
          </p:cNvPr>
          <p:cNvSpPr/>
          <p:nvPr/>
        </p:nvSpPr>
        <p:spPr>
          <a:xfrm>
            <a:off x="8278705" y="5825980"/>
            <a:ext cx="3424198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87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2" grpId="0"/>
      <p:bldP spid="3" grpId="0" animBg="1"/>
      <p:bldP spid="12" grpId="0" animBg="1"/>
      <p:bldP spid="14" grpId="0" animBg="1"/>
      <p:bldP spid="17" grpId="0" animBg="1"/>
      <p:bldP spid="17" grpId="1" animBg="1"/>
      <p:bldP spid="17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2A42C8-7D07-41D9-86FD-C422AB014B28}"/>
              </a:ext>
            </a:extLst>
          </p:cNvPr>
          <p:cNvSpPr txBox="1"/>
          <p:nvPr/>
        </p:nvSpPr>
        <p:spPr>
          <a:xfrm>
            <a:off x="1458611" y="738145"/>
            <a:ext cx="240719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32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C28F7D-599F-4CEE-AA29-789E74B692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475767" y="912440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BAC3DD-4652-481D-A9ED-8DC415FDBF44}"/>
              </a:ext>
            </a:extLst>
          </p:cNvPr>
          <p:cNvSpPr txBox="1"/>
          <p:nvPr/>
        </p:nvSpPr>
        <p:spPr>
          <a:xfrm>
            <a:off x="4361265" y="914195"/>
            <a:ext cx="5365827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FF0000"/>
                </a:solidFill>
                <a:latin typeface="+mj-lt"/>
              </a:rPr>
              <a:t>Từ ngữ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32E9C0-E6E9-4485-87CE-E9A71C9E0DC3}"/>
              </a:ext>
            </a:extLst>
          </p:cNvPr>
          <p:cNvSpPr/>
          <p:nvPr/>
        </p:nvSpPr>
        <p:spPr>
          <a:xfrm>
            <a:off x="3475148" y="1646626"/>
            <a:ext cx="5996762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Hoa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tỉ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muội</a:t>
            </a:r>
            <a:endParaRPr lang="vi-VN" sz="3200" dirty="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E6844B4-11FB-4D9C-8F8F-F635A933EB22}"/>
              </a:ext>
            </a:extLst>
          </p:cNvPr>
          <p:cNvSpPr/>
          <p:nvPr/>
        </p:nvSpPr>
        <p:spPr>
          <a:xfrm>
            <a:off x="3725884" y="2033970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423D53-8E49-49F2-854D-DDE6A24C1A05}"/>
              </a:ext>
            </a:extLst>
          </p:cNvPr>
          <p:cNvSpPr/>
          <p:nvPr/>
        </p:nvSpPr>
        <p:spPr>
          <a:xfrm>
            <a:off x="3730330" y="5211307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Tỉ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muội</a:t>
            </a:r>
            <a:r>
              <a:rPr lang="en-US" sz="3200" dirty="0">
                <a:latin typeface="+mj-lt"/>
              </a:rPr>
              <a:t> (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Việt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0294E9-AC50-4F6E-93EF-85685611A046}"/>
              </a:ext>
            </a:extLst>
          </p:cNvPr>
          <p:cNvSpPr/>
          <p:nvPr/>
        </p:nvSpPr>
        <p:spPr>
          <a:xfrm>
            <a:off x="3865805" y="5520839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B68634-DBA1-45CB-A1FA-D1EDE61E5FAE}"/>
              </a:ext>
            </a:extLst>
          </p:cNvPr>
          <p:cNvSpPr txBox="1"/>
          <p:nvPr/>
        </p:nvSpPr>
        <p:spPr>
          <a:xfrm>
            <a:off x="6096000" y="1804188"/>
            <a:ext cx="53658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một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loại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hoa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hồng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mọc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thành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chùm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có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rất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nhiều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nụ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B1C8EE-8EE0-4EF1-AFA9-C3260F4388AF}"/>
              </a:ext>
            </a:extLst>
          </p:cNvPr>
          <p:cNvSpPr txBox="1"/>
          <p:nvPr/>
        </p:nvSpPr>
        <p:spPr>
          <a:xfrm>
            <a:off x="8229600" y="5155739"/>
            <a:ext cx="3657599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chị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em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gái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425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48519" y="598020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48519" y="183672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188081" y="19070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8172003" y="19070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733627" y="236970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790838" y="236970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9768061" y="23398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29448C-953E-4E6A-BFEB-5ADD79195DD1}"/>
              </a:ext>
            </a:extLst>
          </p:cNvPr>
          <p:cNvCxnSpPr/>
          <p:nvPr/>
        </p:nvCxnSpPr>
        <p:spPr>
          <a:xfrm flipH="1">
            <a:off x="9844261" y="234711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827144" y="138430"/>
            <a:ext cx="505940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muội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8459390" y="5788541"/>
            <a:ext cx="3424198" cy="7175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489097" y="845185"/>
            <a:ext cx="1016556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ù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Na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rớm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2F16B0-87CF-4FBB-B148-A50021D2B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662" y="1678866"/>
            <a:ext cx="3281362" cy="186587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EC698DF-59B0-4289-906E-4E3F71EF08A9}"/>
              </a:ext>
            </a:extLst>
          </p:cNvPr>
          <p:cNvSpPr/>
          <p:nvPr/>
        </p:nvSpPr>
        <p:spPr>
          <a:xfrm>
            <a:off x="0" y="754602"/>
            <a:ext cx="489095" cy="4083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41CC04A-2F41-4E03-A996-E9DA79F6A2A5}"/>
              </a:ext>
            </a:extLst>
          </p:cNvPr>
          <p:cNvSpPr/>
          <p:nvPr/>
        </p:nvSpPr>
        <p:spPr>
          <a:xfrm>
            <a:off x="0" y="2095800"/>
            <a:ext cx="489095" cy="4083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21A7A8C-40C7-4FA3-8B5F-7D1DB1AE2F1F}"/>
              </a:ext>
            </a:extLst>
          </p:cNvPr>
          <p:cNvSpPr/>
          <p:nvPr/>
        </p:nvSpPr>
        <p:spPr>
          <a:xfrm>
            <a:off x="0" y="4475929"/>
            <a:ext cx="489095" cy="4083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08042006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E85126-E816-49C1-90F6-4B666D9853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909" t="28369" r="17331"/>
          <a:stretch/>
        </p:blipFill>
        <p:spPr>
          <a:xfrm>
            <a:off x="330506" y="193178"/>
            <a:ext cx="2610998" cy="2129725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E38EF7-B7D5-4B94-B02F-0F009A44DEF3}"/>
              </a:ext>
            </a:extLst>
          </p:cNvPr>
          <p:cNvSpPr txBox="1"/>
          <p:nvPr/>
        </p:nvSpPr>
        <p:spPr>
          <a:xfrm>
            <a:off x="4346308" y="1615018"/>
            <a:ext cx="8727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+mj-lt"/>
              </a:rPr>
              <a:t>TRẢ LỜI CÂU HỎI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089E73-6C00-4DA4-9C8B-2060CB8E82FE}"/>
              </a:ext>
            </a:extLst>
          </p:cNvPr>
          <p:cNvSpPr txBox="1"/>
          <p:nvPr/>
        </p:nvSpPr>
        <p:spPr>
          <a:xfrm>
            <a:off x="1882966" y="2132170"/>
            <a:ext cx="938096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chi </a:t>
            </a:r>
            <a:r>
              <a:rPr lang="en-US" sz="2800" dirty="0" err="1">
                <a:latin typeface="+mj-lt"/>
              </a:rPr>
              <a:t>tiết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Nết</a:t>
            </a:r>
            <a:r>
              <a:rPr lang="en-US" sz="2800" dirty="0">
                <a:latin typeface="+mj-lt"/>
              </a:rPr>
              <a:t>, Na </a:t>
            </a:r>
            <a:r>
              <a:rPr lang="en-US" sz="2800" dirty="0" err="1">
                <a:latin typeface="+mj-lt"/>
              </a:rPr>
              <a:t>sống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ấm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283971-3E7C-4E3A-ACD6-222DF50E4A44}"/>
              </a:ext>
            </a:extLst>
          </p:cNvPr>
          <p:cNvSpPr txBox="1"/>
          <p:nvPr/>
        </p:nvSpPr>
        <p:spPr>
          <a:xfrm>
            <a:off x="2788071" y="3228429"/>
            <a:ext cx="9380969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Chị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Nết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cũng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Đêm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Nết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ôm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đỡ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rét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Na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ôm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choàng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lấy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chị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rúc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rích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Nết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ôm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thật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chặt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thầm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……</a:t>
            </a:r>
          </a:p>
        </p:txBody>
      </p:sp>
    </p:spTree>
    <p:extLst>
      <p:ext uri="{BB962C8B-B14F-4D97-AF65-F5344CB8AC3E}">
        <p14:creationId xmlns:p14="http://schemas.microsoft.com/office/powerpoint/2010/main" val="17588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695BA4-4FE4-4C64-A243-0BC99BBB2B7E}"/>
              </a:ext>
            </a:extLst>
          </p:cNvPr>
          <p:cNvSpPr txBox="1"/>
          <p:nvPr/>
        </p:nvSpPr>
        <p:spPr>
          <a:xfrm>
            <a:off x="1773717" y="655021"/>
            <a:ext cx="9524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dâng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cao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chị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Na </a:t>
            </a:r>
            <a:r>
              <a:rPr lang="en-US" sz="2800" dirty="0" err="1">
                <a:latin typeface="+mj-lt"/>
              </a:rPr>
              <a:t>đến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nơi</a:t>
            </a:r>
            <a:r>
              <a:rPr lang="en-US" sz="2800" dirty="0">
                <a:latin typeface="+mj-lt"/>
              </a:rPr>
              <a:t> an </a:t>
            </a:r>
            <a:r>
              <a:rPr lang="en-US" sz="2800" dirty="0" err="1">
                <a:latin typeface="+mj-lt"/>
              </a:rPr>
              <a:t>toàn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FB5A32-53DF-4870-98FE-CED47A732164}"/>
              </a:ext>
            </a:extLst>
          </p:cNvPr>
          <p:cNvSpPr txBox="1"/>
          <p:nvPr/>
        </p:nvSpPr>
        <p:spPr>
          <a:xfrm>
            <a:off x="1773716" y="1630196"/>
            <a:ext cx="9524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nước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dâng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cao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chị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Nết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Na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đến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nơi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an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toàn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bằng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cõng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chạy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theo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dân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7129D5-78C8-41EC-9AC9-CCE9B7F3055D}"/>
              </a:ext>
            </a:extLst>
          </p:cNvPr>
          <p:cNvSpPr txBox="1"/>
          <p:nvPr/>
        </p:nvSpPr>
        <p:spPr>
          <a:xfrm>
            <a:off x="1773717" y="2659026"/>
            <a:ext cx="952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xảy</a:t>
            </a:r>
            <a:r>
              <a:rPr lang="en-US" sz="2800" dirty="0">
                <a:latin typeface="+mj-lt"/>
              </a:rPr>
              <a:t> ra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cõng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lũ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BFD462-78A9-45B9-9CE2-DAB8C164850B}"/>
              </a:ext>
            </a:extLst>
          </p:cNvPr>
          <p:cNvSpPr txBox="1"/>
          <p:nvPr/>
        </p:nvSpPr>
        <p:spPr>
          <a:xfrm>
            <a:off x="1773716" y="3278037"/>
            <a:ext cx="9524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Điều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lạ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xảy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ra: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Bàn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chân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Nết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đang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rớm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máu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bỗng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hẳn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;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nơi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bàn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chân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Nết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qua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mọc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ra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những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khóm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đỏ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thắm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EEDACF-B4D6-40A4-9BF4-C4D39C16E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507" y="4414267"/>
            <a:ext cx="5992693" cy="21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AA0363B-FFF9-4AF6-A036-DAFFFB683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3104348" y="3059226"/>
            <a:ext cx="945892" cy="77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DE5B67-80C4-406E-8599-7727B6ED286F}"/>
              </a:ext>
            </a:extLst>
          </p:cNvPr>
          <p:cNvSpPr txBox="1"/>
          <p:nvPr/>
        </p:nvSpPr>
        <p:spPr>
          <a:xfrm>
            <a:off x="4050240" y="2953651"/>
            <a:ext cx="46365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+mj-lt"/>
              </a:rPr>
              <a:t>Theo </a:t>
            </a:r>
            <a:r>
              <a:rPr lang="en-US" sz="3600" dirty="0" err="1">
                <a:latin typeface="+mj-lt"/>
              </a:rPr>
              <a:t>em</a:t>
            </a:r>
            <a:r>
              <a:rPr lang="en-US" sz="3600" dirty="0">
                <a:latin typeface="+mj-lt"/>
              </a:rPr>
              <a:t>, </a:t>
            </a:r>
            <a:r>
              <a:rPr lang="en-US" sz="3600" dirty="0" err="1">
                <a:latin typeface="+mj-lt"/>
              </a:rPr>
              <a:t>vì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sao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dân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làng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đặt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tên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loài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hoa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ấy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là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hoa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tỉ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muội</a:t>
            </a:r>
            <a:r>
              <a:rPr lang="en-US" sz="3600" dirty="0">
                <a:latin typeface="+mj-lt"/>
              </a:rPr>
              <a:t>?</a:t>
            </a:r>
            <a:endParaRPr lang="vi-VN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617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1106</Words>
  <Application>Microsoft Office PowerPoint</Application>
  <PresentationFormat>Widescreen</PresentationFormat>
  <Paragraphs>92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等线</vt:lpstr>
      <vt:lpstr>黑体</vt:lpstr>
      <vt:lpstr>宋体</vt:lpstr>
      <vt:lpstr>Arial</vt:lpstr>
      <vt:lpstr>Arial-Rounded</vt:lpstr>
      <vt:lpstr>Calibri</vt:lpstr>
      <vt:lpstr>Times New Roman</vt:lpstr>
      <vt:lpstr>Wingdings</vt:lpstr>
      <vt:lpstr>Office Theme</vt:lpstr>
      <vt:lpstr>2_Office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Luyện đọc câu dài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57</cp:revision>
  <dcterms:created xsi:type="dcterms:W3CDTF">2021-07-20T01:55:21Z</dcterms:created>
  <dcterms:modified xsi:type="dcterms:W3CDTF">2025-12-07T16:24:15Z</dcterms:modified>
</cp:coreProperties>
</file>