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 id="2147483710" r:id="rId2"/>
    <p:sldMasterId id="2147483735" r:id="rId3"/>
    <p:sldMasterId id="2147483771" r:id="rId4"/>
    <p:sldMasterId id="2147483783" r:id="rId5"/>
    <p:sldMasterId id="2147483819" r:id="rId6"/>
  </p:sldMasterIdLst>
  <p:notesMasterIdLst>
    <p:notesMasterId r:id="rId13"/>
  </p:notesMasterIdLst>
  <p:sldIdLst>
    <p:sldId id="267" r:id="rId7"/>
    <p:sldId id="348" r:id="rId8"/>
    <p:sldId id="360" r:id="rId9"/>
    <p:sldId id="2007577132" r:id="rId10"/>
    <p:sldId id="276"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uyen" initials="K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5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D22BC-71A0-4B78-85BD-1273D55E84FA}"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66F50-F3BB-46A1-B648-29F234CE9F8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866FF-F1FD-4EEB-A9AE-F9D10EA3AD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08471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866FF-F1FD-4EEB-A9AE-F9D10EA3AD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4873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866FF-F1FD-4EEB-A9AE-F9D10EA3AD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1367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2B3C2C-16BC-499B-9D02-1C6CEBC232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250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facebook.com/groups/629898828017053" TargetMode="Externa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9875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36652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293843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59369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2025/10/7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37449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2025/10/7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37871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2025/10/7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35175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5150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75782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918150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43171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b="0" i="0">
                <a:latin typeface="inpin heiti" charset="-122"/>
                <a:ea typeface="inpin heiti"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2025/10/7</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796425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2025/10/7</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437211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inpin heiti" charset="-122"/>
                <a:ea typeface="inpin heiti"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2025/10/7</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1322151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2025/10/7</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158359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b="0" i="0">
                <a:latin typeface="inpin heiti" charset="-122"/>
                <a:ea typeface="inpin heiti" charset="-122"/>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dirty="0"/>
              <a:t>单击此处编辑母版文本样式</a:t>
            </a:r>
          </a:p>
        </p:txBody>
      </p:sp>
      <p:sp>
        <p:nvSpPr>
          <p:cNvPr id="4" name="内容占位符 3"/>
          <p:cNvSpPr>
            <a:spLocks noGrp="1"/>
          </p:cNvSpPr>
          <p:nvPr>
            <p:ph sz="half" idx="2"/>
          </p:nvPr>
        </p:nvSpPr>
        <p:spPr>
          <a:xfrm>
            <a:off x="1186774" y="2665379"/>
            <a:ext cx="4873574" cy="3524284"/>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b="0" i="0">
                <a:latin typeface="inpin heiti" charset="-122"/>
                <a:ea typeface="inpin heiti" charset="-122"/>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dirty="0"/>
              <a:t>单击此处编辑母版文本样式</a:t>
            </a:r>
          </a:p>
        </p:txBody>
      </p:sp>
      <p:sp>
        <p:nvSpPr>
          <p:cNvPr id="6" name="内容占位符 5"/>
          <p:cNvSpPr>
            <a:spLocks noGrp="1"/>
          </p:cNvSpPr>
          <p:nvPr>
            <p:ph sz="quarter" idx="4"/>
          </p:nvPr>
        </p:nvSpPr>
        <p:spPr>
          <a:xfrm>
            <a:off x="6256938" y="2665379"/>
            <a:ext cx="4897576" cy="3524284"/>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2025/10/7</a:t>
            </a:fld>
            <a:endParaRPr lang="zh-CN" altLang="en-US" dirty="0"/>
          </a:p>
        </p:txBody>
      </p:sp>
      <p:sp>
        <p:nvSpPr>
          <p:cNvPr id="8" name="页脚占位符 7"/>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9" name="灯片编号占位符 8"/>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2611444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2025/10/7</a:t>
            </a:fld>
            <a:endParaRPr lang="zh-CN" altLang="en-US" dirty="0"/>
          </a:p>
        </p:txBody>
      </p:sp>
      <p:sp>
        <p:nvSpPr>
          <p:cNvPr id="4" name="页脚占位符 3"/>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2217214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2025/10/7</a:t>
            </a:fld>
            <a:endParaRPr lang="zh-CN" altLang="en-US" dirty="0"/>
          </a:p>
        </p:txBody>
      </p:sp>
      <p:sp>
        <p:nvSpPr>
          <p:cNvPr id="3" name="页脚占位符 2"/>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4" name="灯片编号占位符 3"/>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117160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b="0" i="0">
                <a:latin typeface="inpin heiti" charset="-122"/>
                <a:ea typeface="inpin heiti"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2025/10/7</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3957438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2025/10/7</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4054052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nvPr>
        </p:nvSpPr>
        <p:spPr>
          <a:xfrm>
            <a:off x="838200" y="6356350"/>
            <a:ext cx="2743200" cy="365125"/>
          </a:xfrm>
        </p:spPr>
        <p:txBody>
          <a:bodyPr/>
          <a:lstStyle>
            <a:lvl1pPr>
              <a:defRPr b="0" i="0">
                <a:latin typeface="inpin heiti" charset="-122"/>
                <a:ea typeface="inpin heiti" charset="-122"/>
              </a:defRPr>
            </a:lvl1pPr>
          </a:lstStyle>
          <a:p>
            <a:fld id="{82F288E0-7875-42C4-84C8-98DBBD3BF4D2}" type="datetimeFigureOut">
              <a:rPr lang="zh-CN" altLang="en-US" smtClean="0"/>
              <a:pPr/>
              <a:t>2025/10/7</a:t>
            </a:fld>
            <a:endParaRPr lang="zh-CN" altLang="en-US" dirty="0"/>
          </a:p>
        </p:txBody>
      </p:sp>
      <p:sp>
        <p:nvSpPr>
          <p:cNvPr id="4" name="页脚占位符 3"/>
          <p:cNvSpPr>
            <a:spLocks noGrp="1"/>
          </p:cNvSpPr>
          <p:nvPr>
            <p:ph type="ftr" sz="quarter" idx="11"/>
          </p:nvPr>
        </p:nvSpPr>
        <p:spPr>
          <a:xfrm>
            <a:off x="4038600" y="6356350"/>
            <a:ext cx="4114800" cy="365125"/>
          </a:xfrm>
        </p:spPr>
        <p:txBody>
          <a:bodyPr/>
          <a:lstStyle>
            <a:lvl1pPr>
              <a:defRPr b="0" i="0">
                <a:latin typeface="inpin heiti" charset="-122"/>
                <a:ea typeface="inpin heiti" charset="-122"/>
              </a:defRPr>
            </a:lvl1p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lvl1pPr>
              <a:defRPr b="0" i="0">
                <a:latin typeface="inpin heiti" charset="-122"/>
                <a:ea typeface="inpin heiti" charset="-122"/>
              </a:defRPr>
            </a:lvl1pPr>
          </a:lstStyle>
          <a:p>
            <a:fld id="{7D9BB5D0-35E4-459D-AEF3-FE4D7C45CC19}" type="slidenum">
              <a:rPr lang="zh-CN" altLang="en-US" smtClean="0"/>
              <a:pPr/>
              <a:t>‹#›</a:t>
            </a:fld>
            <a:endParaRPr lang="zh-CN" altLang="en-US" dirty="0"/>
          </a:p>
        </p:txBody>
      </p:sp>
    </p:spTree>
    <p:extLst>
      <p:ext uri="{BB962C8B-B14F-4D97-AF65-F5344CB8AC3E}">
        <p14:creationId xmlns:p14="http://schemas.microsoft.com/office/powerpoint/2010/main" val="2716691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21ACC7-9DAA-420E-A142-C363226952D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244F041-C749-471B-9BD0-A159C46C5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2F1D1D-3847-4855-A271-6F2447071D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E3CB7BD-F513-4507-BAFB-BFD909DA26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1182962-FCBE-4F76-A822-E9FF4DBB49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6848538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F2E22-6BBE-4EB6-8074-5F27088EB5C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415E4B-911A-4921-9D48-F2543C693BE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7C45AF-554B-4C71-B123-7CC45FC1D9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693BD40-E999-4736-AB89-48C33EAD25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2BDEE43-0B11-484D-BDD4-5DC6FE2AD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1955273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14EB4-3227-48F6-AF24-25A951405BA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BE56D06-AD18-4ED2-A1F0-FCE2B1C04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2748614-ACBE-4EE3-82C7-02A9B81E3D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CA452A3B-FFD9-469A-83CB-8820DF0682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6B3BE0A4-2675-423F-B005-9861811FC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7838083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58D311-064F-4E6C-AC99-8CEF5513505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C86CEE5-FFC2-4C40-8CA5-73EC41B80AA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71C2A9E-E9A5-4982-8587-B178E0451B0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9474F35-B8A5-495A-9DA7-6EFBC13E45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C1E47523-B8B1-4D13-A3C6-FF8CD1BD66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2FD258B8-2F8D-4764-8B95-8352ECD21A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5226138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D1AC69-E6FE-46FC-9F8F-C1C47A0E712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E5077EF-586B-4A7D-9C9E-49C06C64F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9657D9E-B2DC-4642-9C69-7CD574861BB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DB62AD3-0CCF-4614-A209-77F7C792BB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3A2F4FC-1E5B-4B67-B127-7AC1DE8796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348A755-9423-4C61-B9DC-5D4074AE1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592AA9D-E4A0-4B82-A730-AB7FAA57D8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9DA8CE58-6A17-40F7-AC8B-EB4F38D876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1484841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1F3F25-81C1-4958-BEC8-178CEE88EE1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D5254D5-7882-40A6-89FB-FEA9F6FBA7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85A03006-AFF0-457A-B0AD-1CB7583F67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6964FFC0-3749-46CC-A788-81A041F16B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43632844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D57B941-7A04-480A-AC18-E8F0898303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87FDF17C-E711-42FF-8B6A-29726260D6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A245B24C-4202-4086-A9C1-F0BAC69DC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9592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D5E5EF-A6C2-4F80-B1FA-01478DBD1E6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F5FF8C-E02E-4F72-A80F-2710C33D22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E1414D5-9429-46FC-AF15-919EF80E6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03A8AA-CF42-4950-9E37-25E83C1DFF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28923FA-38BA-4436-BAC5-33337D0499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23662E9-EA04-4754-8FD8-9986E8470B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9912868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BF9CE1-307D-452F-9186-A5B879AD68B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6391771-CDEC-4B46-9040-BC2F71AF7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3D27B9-2D69-4ABC-853C-2BF70C235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5B771AB-4974-49C6-AD9B-7A243ADB02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3838292E-D382-4F00-BF67-543FBFF142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5BD87C8D-2500-4291-9EAA-961F129D9F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0395592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712A3B-2AD6-4D66-97ED-5DD2F5FABF8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F4FC0CC-08E8-4A40-A441-A28F65B9878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87F7BDF-35C4-4B5E-BD8D-BF7A1E9FBF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434D321-437D-4D7D-9E6F-AAB4AE8F78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E88BB708-BA58-4F73-BAAA-1959AF4200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2769842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A6B035-532E-4A9F-9D17-6123BD1C57E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EB2EC9-EB1C-4147-8D45-FDBC782E343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763B71E-2D8D-43BD-A87E-625BA3B843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3FC824D-6B9E-48D7-BA29-55B8FE15DB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1FAB0C6-1121-47AB-8A80-5CCF87BF1C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5109010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21ACC7-9DAA-420E-A142-C363226952D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244F041-C749-471B-9BD0-A159C46C5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2F1D1D-3847-4855-A271-6F2447071D6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E3CB7BD-F513-4507-BAFB-BFD909DA26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1182962-FCBE-4F76-A822-E9FF4DBB49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20982390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F2E22-6BBE-4EB6-8074-5F27088EB5C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415E4B-911A-4921-9D48-F2543C693BE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7C45AF-554B-4C71-B123-7CC45FC1D9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693BD40-E999-4736-AB89-48C33EAD25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2BDEE43-0B11-484D-BDD4-5DC6FE2AD9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9463874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14EB4-3227-48F6-AF24-25A951405BA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BE56D06-AD18-4ED2-A1F0-FCE2B1C04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2748614-ACBE-4EE3-82C7-02A9B81E3D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CA452A3B-FFD9-469A-83CB-8820DF0682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6B3BE0A4-2675-423F-B005-9861811FC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4461952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58D311-064F-4E6C-AC99-8CEF5513505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C86CEE5-FFC2-4C40-8CA5-73EC41B80AA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71C2A9E-E9A5-4982-8587-B178E0451B0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9474F35-B8A5-495A-9DA7-6EFBC13E45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C1E47523-B8B1-4D13-A3C6-FF8CD1BD66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2FD258B8-2F8D-4764-8B95-8352ECD21A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7877073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D1AC69-E6FE-46FC-9F8F-C1C47A0E712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E5077EF-586B-4A7D-9C9E-49C06C64F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9657D9E-B2DC-4642-9C69-7CD574861BB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DB62AD3-0CCF-4614-A209-77F7C792BB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3A2F4FC-1E5B-4B67-B127-7AC1DE87960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348A755-9423-4C61-B9DC-5D4074AE15B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592AA9D-E4A0-4B82-A730-AB7FAA57D8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9DA8CE58-6A17-40F7-AC8B-EB4F38D876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677040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1F3F25-81C1-4958-BEC8-178CEE88EE1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D5254D5-7882-40A6-89FB-FEA9F6FBA7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85A03006-AFF0-457A-B0AD-1CB7583F67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6964FFC0-3749-46CC-A788-81A041F16B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8764020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D57B941-7A04-480A-AC18-E8F0898303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87FDF17C-E711-42FF-8B6A-29726260D6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A245B24C-4202-4086-A9C1-F0BAC69DCA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40965419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D5E5EF-A6C2-4F80-B1FA-01478DBD1E6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F5FF8C-E02E-4F72-A80F-2710C33D22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E1414D5-9429-46FC-AF15-919EF80E6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03A8AA-CF42-4950-9E37-25E83C1DFF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28923FA-38BA-4436-BAC5-33337D0499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23662E9-EA04-4754-8FD8-9986E8470B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9756300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BF9CE1-307D-452F-9186-A5B879AD68B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6391771-CDEC-4B46-9040-BC2F71AF7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3D27B9-2D69-4ABC-853C-2BF70C235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5B771AB-4974-49C6-AD9B-7A243ADB02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3838292E-D382-4F00-BF67-543FBFF142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5BD87C8D-2500-4291-9EAA-961F129D9F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7238194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712A3B-2AD6-4D66-97ED-5DD2F5FABF8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F4FC0CC-08E8-4A40-A441-A28F65B9878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87F7BDF-35C4-4B5E-BD8D-BF7A1E9FBF7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434D321-437D-4D7D-9E6F-AAB4AE8F78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E88BB708-BA58-4F73-BAAA-1959AF4200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51644000"/>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A6B035-532E-4A9F-9D17-6123BD1C57E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EB2EC9-EB1C-4147-8D45-FDBC782E343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763B71E-2D8D-43BD-A87E-625BA3B843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3FC824D-6B9E-48D7-BA29-55B8FE15DB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1FAB0C6-1121-47AB-8A80-5CCF87BF1C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9506452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1AF2B1-6A90-CB69-DAB7-D57BA4B3C7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2CB5D32-802B-F811-76CE-E817757D157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E211B0A-F0F5-70FB-B3A8-74F4F5C6CC4B}"/>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2025/10/7</a:t>
            </a:fld>
            <a:endParaRPr lang="zh-CN" altLang="en-US"/>
          </a:p>
        </p:txBody>
      </p:sp>
      <p:sp>
        <p:nvSpPr>
          <p:cNvPr id="5" name="页脚占位符 4">
            <a:extLst>
              <a:ext uri="{FF2B5EF4-FFF2-40B4-BE49-F238E27FC236}">
                <a16:creationId xmlns:a16="http://schemas.microsoft.com/office/drawing/2014/main" id="{98F8BB81-0E4E-63DB-6569-E975D42DA2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3D01E25-B706-3BE5-9ADD-A48435FD124E}"/>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982433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9BE50-598E-22C3-0E13-8F97F4DED4B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3B4EE1-D12F-B09A-0C25-0F53AD78E535}"/>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89C071-D5F8-0CB7-EA7E-7A540386718C}"/>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2025/10/7</a:t>
            </a:fld>
            <a:endParaRPr lang="zh-CN" altLang="en-US"/>
          </a:p>
        </p:txBody>
      </p:sp>
      <p:sp>
        <p:nvSpPr>
          <p:cNvPr id="5" name="页脚占位符 4">
            <a:extLst>
              <a:ext uri="{FF2B5EF4-FFF2-40B4-BE49-F238E27FC236}">
                <a16:creationId xmlns:a16="http://schemas.microsoft.com/office/drawing/2014/main" id="{32333FB1-F7FE-8F8E-F1FB-61352897C0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4242CB4-28A3-7EA6-97C5-E6906336A2B8}"/>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2931206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092160-89B2-93CF-3CEB-14E3C39298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DB8FAFA-FB76-C83B-5479-558B391A0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9C31B8-6A48-DBC1-9925-6C56376CF64D}"/>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2025/10/7</a:t>
            </a:fld>
            <a:endParaRPr lang="zh-CN" altLang="en-US"/>
          </a:p>
        </p:txBody>
      </p:sp>
      <p:sp>
        <p:nvSpPr>
          <p:cNvPr id="5" name="页脚占位符 4">
            <a:extLst>
              <a:ext uri="{FF2B5EF4-FFF2-40B4-BE49-F238E27FC236}">
                <a16:creationId xmlns:a16="http://schemas.microsoft.com/office/drawing/2014/main" id="{726B69C1-2F9E-97A2-EAE2-D42AECC528E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521B383-FC4A-D948-9277-C5C77BCC13A9}"/>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9594617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20B30C-72BF-51F0-249F-FA8CC3A471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BF7F-859A-C081-CED2-078C173E868A}"/>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AE13D43-E0E9-775B-A673-BD9D1124427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7D2BF71-95D5-242F-6BFD-1A652CECE9F2}"/>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2025/10/7</a:t>
            </a:fld>
            <a:endParaRPr lang="zh-CN" altLang="en-US"/>
          </a:p>
        </p:txBody>
      </p:sp>
      <p:sp>
        <p:nvSpPr>
          <p:cNvPr id="6" name="页脚占位符 5">
            <a:extLst>
              <a:ext uri="{FF2B5EF4-FFF2-40B4-BE49-F238E27FC236}">
                <a16:creationId xmlns:a16="http://schemas.microsoft.com/office/drawing/2014/main" id="{66672779-990C-8C8C-573C-F02B005858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00961BB-55F0-2C92-1B69-CC3CF3A889FA}"/>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375698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3ACF2-155D-F80E-06B6-3D1DAA469C0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500E94-045F-5F94-0955-A2A464D98FA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D908EB9-1CB5-FAA0-265B-336ADE3421DB}"/>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FC71FD3-4B8C-6BBD-1241-18E2C396FFE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1B9E184-FB6B-1C77-2102-7A863CDC717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F4E01C5-8465-8739-931D-8D14BC18C73B}"/>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2025/10/7</a:t>
            </a:fld>
            <a:endParaRPr lang="zh-CN" altLang="en-US"/>
          </a:p>
        </p:txBody>
      </p:sp>
      <p:sp>
        <p:nvSpPr>
          <p:cNvPr id="8" name="页脚占位符 7">
            <a:extLst>
              <a:ext uri="{FF2B5EF4-FFF2-40B4-BE49-F238E27FC236}">
                <a16:creationId xmlns:a16="http://schemas.microsoft.com/office/drawing/2014/main" id="{8EFD6706-F071-34FF-9658-F260818E632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8D69791-9EE3-03A7-48E1-635CC47CF680}"/>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53556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3703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319412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10A329B1-5592-D61B-42AE-C288FD43976B}"/>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93B3D6D8-D371-498A-7468-B3D9B5D5B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9268A3C8-9E43-6227-289D-A4EB8D8E093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63288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1358B0FE-14FF-EDD1-E082-758AC779AAC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20CBE5A3-499D-262B-44B8-561910499A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619125DE-4BF7-AF7E-841D-9BEC166FD30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17411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209A4929-DC64-A9AA-E95B-A5F7EE2E31A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9D8E4F97-8CA4-AAEB-89B5-E7A57BAA28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415914C3-6E5C-717B-2156-3EFC4F87A9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95919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D04846D5-A3D1-6E48-735D-0FBEEC1BBB3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AA7A598F-347F-970B-4EB7-D987263FDB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1A9D8BB2-8759-F3EB-E838-B9F17191E8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95777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EBE784FE-D522-4F33-848C-570B8D1603D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C1741DBF-0148-4E55-89AE-881398BA17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92FC4DC8-B974-94D5-EA18-32FCDE23748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88945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BE76EBC7-063F-A9AE-964A-CAD0403DADDF}"/>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AFB88F2C-3705-FCDE-138A-43D59DD1C29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2C3B2C3E-8AFC-F694-78A2-5F0B0CBED1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83517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987DCDB1-C2D9-FFFF-49E3-2C2F54FE98D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579BF65E-B08A-1117-ADCD-2E0D3E3C4F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209FD26C-3A26-2B0D-F6B4-B06651B5C87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399628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1CC65AB-42BB-2061-0A52-95EDEE5F27A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05BBFD63-612C-9D6C-A399-AC32BBF4CA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6EAA9495-BE6E-0C57-2581-03C10252F6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04766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3D17E968-A6B9-02B8-24FD-8544AAFDC6F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4095DFD7-91A3-4825-18CB-553A7AA4B29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D9F78E74-86EC-A3A0-BAFC-385CFA75B1C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0825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5B406984-7534-0ECF-4FF7-CE1449B0D05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6B966772-BCA6-5E9F-CD08-25609FC991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F6AEE513-1CE5-1174-7404-856C5CFBDB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82678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1C03DB04-F70F-0053-FC83-A48960D01D53}"/>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BEF1833E-CCA1-CF6C-19A5-E2E4CB63B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F4F295BD-01BB-4EF9-0A91-5E07B638D36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53580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206EA35E-7DDD-4D8E-D638-9B93A854A6A7}"/>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EB39CE3F-CBB6-AABD-3EAF-1AAF5854C8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30D16CDA-1C31-5B18-A87A-9F16BF653A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50477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4D0AF805-D13B-5E39-3E94-5F9B919AE34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9ABE91F8-4B92-49F3-6C63-99A64175DF8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1165BA2D-E81B-9AD0-55B1-AF29053EFE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3084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CF22CE76-69F0-8EF4-0C6C-57B75AEB7EE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974ADB43-87AD-1F1C-3628-5C2389D00F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63BBC7C5-8233-3764-3D96-C8FC5DFBA05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8747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6938018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1BE5CAB-F4C8-48D2-E6E2-08D34A891813}"/>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CB1B8FA1-72B1-BD5C-B887-AA256E9DF2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B4B7F488-D83E-8FA2-A1B1-AE51C216E1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17908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E5A846BD-347F-B2D5-459A-E173BCDC82DD}"/>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C2E60083-72F4-6FA7-6693-A27CC80747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A9CC4B98-6342-2334-4621-A3A9027C5C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96828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3EE6487B-8D8F-1B29-DE02-908E1CAB611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E3D983BE-57F5-120A-613F-199BA63163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BE7A7550-2CC9-E0AB-E532-F1C8F4F488B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58600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0277117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C9EEEEFE-4280-61F2-A9AC-5EBDDE86C411}"/>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76659294-CAF9-5AA0-D108-D414FDA595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B69D3EC6-116E-0C72-4395-A4D01BFE07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3D6C2EF8-8111-B8BB-1E14-9A58E963BE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5A2A9D6C-7C17-0673-51F4-515E2A0C28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BB99A904-E2E2-E2B3-1D63-0902C8C98D9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6D048611-1603-BE46-ED33-449828C049B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103122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463BB719-B106-1BD7-7464-3E8EA6D1FD8D}"/>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572A53BA-A762-D477-B4F3-A3A5943E70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6190C69D-BB28-C665-5EFF-F9FAA2C5D73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F309549E-388C-0EA7-E847-16BCF29AB1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83A5511F-EDEE-5923-2480-31E760DEB7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D2558AB6-C502-1461-0870-DF7FFB5FC5F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81C483C1-AD0A-CE05-4CD7-46EDFEB08EE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1052379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BF80624-AB7F-5E25-DC9D-B5E8D97239D1}"/>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85159040-1C74-2ECF-C3F4-F6B9DC8FBE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FA0D1497-8D80-FA33-770F-B0177895F4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ABEA3DB0-05D0-0E6B-CAF2-59F4629DF4D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218B4899-31DB-B5BD-2F14-457CECAF7C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543405DD-D55A-F667-15E9-E9DD86F3B9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049F9E29-9C01-1C79-F695-E77A51B5502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0748538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37011681-5A8A-8709-F0B4-E8C547E77EF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0424FBC2-F275-0596-2606-58FDBA4855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DF5FE1BA-7FE9-93D2-9DC7-E2C41B2959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7A02A270-8EB5-5BCE-A7A8-2A05FA5AEFC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5B0BB76E-A07A-50A8-FFD9-39C7FE4EEBD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B716D40C-40F9-9E43-832B-8E9EAD67986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6B08EA3F-C0D4-936B-B756-5532DE26609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0203782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C71C4640-4BFA-5125-DD8B-A242F5D8CCA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1873D969-F838-6796-27AC-C3543B6E58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D27AD927-68BA-610D-4192-3BF6EEAC9F2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46371EDD-753E-BC2A-4D88-BAF60FDE388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E357E810-465C-B10B-0AB2-6D94BF8E312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2C8D1E96-DE7B-0BCF-03A5-7F9BAE90D8A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07F72589-09C2-CB97-914C-1DB8BC98E89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6715529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0A8B9EFE-61A9-CC78-C243-9847DFB8EC9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A4CEFABC-A6AE-62A0-EB66-78C9513221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B3872A61-05AD-EF53-A5EE-84DD3995AD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E19B8931-C4DA-EDAD-DEAF-62A98B7613D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4673FFED-767E-62D0-3AEE-B8747EDB5A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A6B909D6-2676-7990-8064-4338F4FEE58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EA59F183-A99C-DFEA-9F08-227479F7736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8831919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7AEC4FD-59B2-7EBC-D569-A2686A70767F}"/>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8A429A29-CD14-2CDE-8224-AA78589F55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492F1226-F9E2-24F4-C67E-332D2870FBE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C8A5B7BF-6813-C81D-8600-C89E793CCF2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DD21C632-EA5B-8E1B-E786-7662198768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6E9627B9-86A6-2831-6383-66A5A7BCD25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7C239BD0-D284-8BF8-823B-8E661871C63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8791400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0C787755-B511-7B67-5C2C-A08AD64B007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D10C0367-FFEE-15EE-1E78-B5C63A7AE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EB8EE348-C17A-A995-5D10-355A8A16901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470F6D11-8CA3-B212-6321-E4F2CFD3FC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7CD3F8D6-69E8-502E-81D2-8982E2FB580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8E364711-98A7-EAE3-B996-B512206D9D8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9498B3DD-81F8-6B30-D686-8CE854DF378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9027659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25E9575-DA6C-B453-2533-7863F36F8500}"/>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96D93D22-2BE5-D8A4-7D97-F5C5ED8F2F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B7613CF9-BBF0-CD2A-6819-6E48665C9F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9D0E4E3F-75D0-7BE2-EBCA-3708DC385C7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0D9D425B-F979-FB55-B3ED-4B192D8B32C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FE1A5A55-76D3-A1E5-343A-6C07A9BE2C5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FF54C8FC-472C-D195-4696-8ED19C3AB00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4163947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2591C47-4A1E-AC03-BAA3-69F1DF50841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556BBA52-B4A9-6DAF-2D19-078629EF52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9FAFCF1A-AECC-5489-343A-7A614585F5A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DDA5B087-85D9-915B-E935-595A225EA51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21085D05-6153-04C2-A551-9144DDA6D7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2675D0A0-1B2D-7F62-1F21-16FAF5B7775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3B780ED3-1F3A-A81D-830F-C11D45F27E7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6073406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57632998-C321-8F44-DCDA-F6116428C93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DA56F294-40C5-8BDC-6CA7-977F71DE03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C3ACD6DA-3A87-07B9-B49F-25CAC2EF75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680C51CD-DC27-4390-B671-2FC7F52372D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793A9166-6E25-F91B-AEE6-E19578DB1F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7012F7E1-4319-1865-6A8D-AB7A1FA2987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44F49111-5FB1-27FA-8C50-FD1609D4441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0581603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7A12D93-B38C-7413-22DF-0643043F0F9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7F6D5316-80B2-FDFB-F0F3-4691E5F938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82C6C481-2C0F-3F0F-26AB-67AF39C34D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DC7F2267-3F98-15DE-B178-D3B6E66A7CB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E1462C4E-406F-220F-E1FF-70BC01552CB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1B37E9FD-1D8F-C5B0-3481-5A7118B7D09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7A109B27-1974-2B14-E325-4BC6CFF6041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7802225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67EE6B9-3E02-7318-0FC7-51DD147BA93C}"/>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7B58AF85-387B-D895-9A26-29BB790459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44F176E4-DB4C-7A87-3406-4A4EAE4A4D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526F2228-0E39-0F5B-65AA-62C6A621B73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2396F186-5932-6588-DB11-C108F37B6C9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5C07D438-62BA-7EED-D0F7-336A9E0321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A248BE91-75A1-E4D4-0D83-B50393A348E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8274484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521F77E2-7A0B-AC5B-FF3A-84D4E1FDE45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D6EF1CC9-41EC-B95C-3AB9-908296CE3DD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ADE3C143-3361-7A72-D343-0C0800007A7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BA501423-CBB6-DABB-31E2-EE2B5FAA4A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C984DCE5-3557-6C31-1E2B-7D9BD34C35B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A9C95898-9E6C-DE15-8A26-F46ADB6B401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D2F9F8B9-1962-6414-23B5-48EB0DD4DF7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9426421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E1A0C8-1FB0-9A48-E5F4-B1875DB468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4EE67EF-BFD6-1BC4-A5EC-3C6386811F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46C223-E39D-00C9-F42E-D0061B2DFB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B3838C-C27F-76BF-88F0-306D30778283}"/>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2025/10/7</a:t>
            </a:fld>
            <a:endParaRPr lang="zh-CN" altLang="en-US"/>
          </a:p>
        </p:txBody>
      </p:sp>
      <p:sp>
        <p:nvSpPr>
          <p:cNvPr id="6" name="页脚占位符 5">
            <a:extLst>
              <a:ext uri="{FF2B5EF4-FFF2-40B4-BE49-F238E27FC236}">
                <a16:creationId xmlns:a16="http://schemas.microsoft.com/office/drawing/2014/main" id="{4B27BDB0-FD08-4E7D-0C31-BC2A0B1A7FA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821B870-1560-C3F9-D46D-D4944BA1073F}"/>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788142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3EEE4-967A-4B2C-FE7D-9E424A0D70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A9F3F6E-7BED-EBA9-1FCB-6A475FE96FB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6E686E0-265E-FDA3-3281-D29EAF4367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38B8B27-2ACE-6295-DF11-2EA1B0E70FF6}"/>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2025/10/7</a:t>
            </a:fld>
            <a:endParaRPr lang="zh-CN" altLang="en-US"/>
          </a:p>
        </p:txBody>
      </p:sp>
      <p:sp>
        <p:nvSpPr>
          <p:cNvPr id="6" name="页脚占位符 5">
            <a:extLst>
              <a:ext uri="{FF2B5EF4-FFF2-40B4-BE49-F238E27FC236}">
                <a16:creationId xmlns:a16="http://schemas.microsoft.com/office/drawing/2014/main" id="{244DB63E-E385-DD64-2F2A-CA8467CEB73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4D2378-D172-9E74-B34F-5596ECA51BE9}"/>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8530715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C8F8D-41D9-574C-F782-80C88716F93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CBB0392-7375-183C-FD77-212FEE738CA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4AA4CF-940E-76D0-0634-103A87A05239}"/>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2025/10/7</a:t>
            </a:fld>
            <a:endParaRPr lang="zh-CN" altLang="en-US"/>
          </a:p>
        </p:txBody>
      </p:sp>
      <p:sp>
        <p:nvSpPr>
          <p:cNvPr id="5" name="页脚占位符 4">
            <a:extLst>
              <a:ext uri="{FF2B5EF4-FFF2-40B4-BE49-F238E27FC236}">
                <a16:creationId xmlns:a16="http://schemas.microsoft.com/office/drawing/2014/main" id="{887F6CB4-25FA-9753-6A82-F0BA0338DCF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CAFDBD-60A0-FB05-12E6-1A5477572886}"/>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5547220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2FC9DA1-06C5-B9BB-53A8-07E9B6FBD01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51F1C0C-17E2-5592-E586-D7291B666BD7}"/>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4E67D6-D46C-63E1-2CAE-2E88514688CC}"/>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2025/10/7</a:t>
            </a:fld>
            <a:endParaRPr lang="zh-CN" altLang="en-US"/>
          </a:p>
        </p:txBody>
      </p:sp>
      <p:sp>
        <p:nvSpPr>
          <p:cNvPr id="5" name="页脚占位符 4">
            <a:extLst>
              <a:ext uri="{FF2B5EF4-FFF2-40B4-BE49-F238E27FC236}">
                <a16:creationId xmlns:a16="http://schemas.microsoft.com/office/drawing/2014/main" id="{ABFE7029-D111-4C06-6DF2-2B799838E6C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E35EA4-1714-8A8E-091D-F87EFE2106A2}"/>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61341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41" Type="http://schemas.openxmlformats.org/officeDocument/2006/relationships/slideLayout" Target="../slideLayouts/slideLayout9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theme" Target="../theme/theme6.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2025/10/7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5720670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wdDnDiag">
          <a:fgClr>
            <a:srgbClr val="FFF3F3"/>
          </a:fgClr>
          <a:bgClr>
            <a:schemeClr val="bg1"/>
          </a:bgClr>
        </a:pattFill>
        <a:effectLst/>
      </p:bgPr>
    </p:bg>
    <p:spTree>
      <p:nvGrpSpPr>
        <p:cNvPr id="1" name=""/>
        <p:cNvGrpSpPr/>
        <p:nvPr/>
      </p:nvGrpSpPr>
      <p:grpSpPr>
        <a:xfrm>
          <a:off x="0" y="0"/>
          <a:ext cx="0" cy="0"/>
          <a:chOff x="0" y="0"/>
          <a:chExt cx="0" cy="0"/>
        </a:xfrm>
      </p:grpSpPr>
      <p:sp>
        <p:nvSpPr>
          <p:cNvPr id="7" name="文本框 6"/>
          <p:cNvSpPr txBox="1"/>
          <p:nvPr userDrawn="1"/>
        </p:nvSpPr>
        <p:spPr>
          <a:xfrm>
            <a:off x="3730943" y="2690813"/>
            <a:ext cx="4730115" cy="1476375"/>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0" i="0" dirty="0">
                <a:solidFill>
                  <a:schemeClr val="tx1">
                    <a:lumMod val="75000"/>
                    <a:lumOff val="25000"/>
                    <a:alpha val="0"/>
                  </a:schemeClr>
                </a:solidFill>
                <a:latin typeface="inpin heiti" charset="-122"/>
                <a:ea typeface="inpin heiti" charset="-122"/>
                <a:sym typeface="+mn-ea"/>
              </a:rPr>
              <a:t>感谢您下载包图网平台上提供的</a:t>
            </a:r>
            <a:r>
              <a:rPr lang="en-US" altLang="zh-CN" b="0" i="0" dirty="0">
                <a:solidFill>
                  <a:schemeClr val="tx1">
                    <a:lumMod val="75000"/>
                    <a:lumOff val="25000"/>
                    <a:alpha val="0"/>
                  </a:schemeClr>
                </a:solidFill>
                <a:latin typeface="inpin heiti" charset="-122"/>
                <a:ea typeface="inpin heiti" charset="-122"/>
                <a:sym typeface="+mn-ea"/>
              </a:rPr>
              <a:t>PPT</a:t>
            </a:r>
            <a:r>
              <a:rPr lang="zh-CN" altLang="en-US" b="0" i="0" dirty="0">
                <a:solidFill>
                  <a:schemeClr val="tx1">
                    <a:lumMod val="75000"/>
                    <a:lumOff val="25000"/>
                    <a:alpha val="0"/>
                  </a:schemeClr>
                </a:solidFill>
                <a:latin typeface="inpin heiti" charset="-122"/>
                <a:ea typeface="inpin heiti" charset="-122"/>
                <a:sym typeface="+mn-ea"/>
              </a:rPr>
              <a:t>作品，</a:t>
            </a:r>
          </a:p>
          <a:p>
            <a:r>
              <a:rPr lang="zh-CN" altLang="en-US" b="0" i="0" dirty="0">
                <a:solidFill>
                  <a:schemeClr val="tx1">
                    <a:lumMod val="75000"/>
                    <a:lumOff val="25000"/>
                    <a:alpha val="0"/>
                  </a:schemeClr>
                </a:solidFill>
                <a:latin typeface="inpin heiti" charset="-122"/>
                <a:ea typeface="inpin heiti" charset="-122"/>
                <a:sym typeface="+mn-ea"/>
              </a:rPr>
              <a:t>为了您和包图网以及原创作者的利益，请</a:t>
            </a:r>
          </a:p>
          <a:p>
            <a:r>
              <a:rPr lang="zh-CN" altLang="en-US" b="0" i="0" dirty="0">
                <a:solidFill>
                  <a:schemeClr val="tx1">
                    <a:lumMod val="75000"/>
                    <a:lumOff val="25000"/>
                    <a:alpha val="0"/>
                  </a:schemeClr>
                </a:solidFill>
                <a:latin typeface="inpin heiti" charset="-122"/>
                <a:ea typeface="inpin heiti" charset="-122"/>
                <a:sym typeface="+mn-ea"/>
              </a:rPr>
              <a:t>勿复制、传播、销售，否则将承担法律责</a:t>
            </a:r>
          </a:p>
          <a:p>
            <a:r>
              <a:rPr lang="zh-CN" altLang="en-US" b="0" i="0" dirty="0">
                <a:solidFill>
                  <a:schemeClr val="tx1">
                    <a:lumMod val="75000"/>
                    <a:lumOff val="25000"/>
                    <a:alpha val="0"/>
                  </a:schemeClr>
                </a:solidFill>
                <a:latin typeface="inpin heiti" charset="-122"/>
                <a:ea typeface="inpin heiti" charset="-122"/>
                <a:sym typeface="+mn-ea"/>
              </a:rPr>
              <a:t>任！包图网将对作品进行维权，按照传播</a:t>
            </a:r>
          </a:p>
          <a:p>
            <a:r>
              <a:rPr lang="zh-CN" altLang="en-US" b="0" i="0" dirty="0">
                <a:solidFill>
                  <a:schemeClr val="tx1">
                    <a:lumMod val="75000"/>
                    <a:lumOff val="25000"/>
                    <a:alpha val="0"/>
                  </a:schemeClr>
                </a:solidFill>
                <a:latin typeface="inpin heiti" charset="-122"/>
                <a:ea typeface="inpin heiti" charset="-122"/>
                <a:sym typeface="+mn-ea"/>
              </a:rPr>
              <a:t>下载次数进行十倍的索取赔偿！</a:t>
            </a:r>
          </a:p>
        </p:txBody>
      </p:sp>
    </p:spTree>
    <p:extLst>
      <p:ext uri="{BB962C8B-B14F-4D97-AF65-F5344CB8AC3E}">
        <p14:creationId xmlns:p14="http://schemas.microsoft.com/office/powerpoint/2010/main" val="333583098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6E7A7E3-C052-4F26-8593-90A1661B9B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3163F2A-6CC8-4465-AB95-C19EDFDC0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6334D36-E394-4C6A-93FF-DC27BD554E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7B6AA6E-F520-4171-BFB6-ECE7ABBD2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44C87B62-9A7F-4CE4-A19B-E319C35670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4605730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6E7A7E3-C052-4F26-8593-90A1661B9B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3163F2A-6CC8-4465-AB95-C19EDFDC06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6334D36-E394-4C6A-93FF-DC27BD554E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746BDC-6E1E-47ED-9C55-4B4F52EF42A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7B6AA6E-F520-4171-BFB6-ECE7ABBD2B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44C87B62-9A7F-4CE4-A19B-E319C35670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D3779-DBD7-452A-97A9-C3E41A43C94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0026132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37279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 id="2147483849" r:id="rId30"/>
    <p:sldLayoutId id="2147483850" r:id="rId31"/>
    <p:sldLayoutId id="2147483851" r:id="rId32"/>
    <p:sldLayoutId id="2147483852" r:id="rId33"/>
    <p:sldLayoutId id="2147483853" r:id="rId34"/>
    <p:sldLayoutId id="2147483854" r:id="rId35"/>
    <p:sldLayoutId id="2147483855" r:id="rId36"/>
    <p:sldLayoutId id="2147483856" r:id="rId37"/>
    <p:sldLayoutId id="2147483857" r:id="rId38"/>
    <p:sldLayoutId id="2147483858" r:id="rId39"/>
    <p:sldLayoutId id="2147483859" r:id="rId40"/>
    <p:sldLayoutId id="2147483860" r:id="rId41"/>
    <p:sldLayoutId id="2147483861" r:id="rId42"/>
    <p:sldLayoutId id="2147483862" r:id="rId43"/>
    <p:sldLayoutId id="2147483863"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6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0.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DA7BA481-7BE7-E262-A367-6E0AC8B8B1BE}"/>
              </a:ext>
            </a:extLst>
          </p:cNvPr>
          <p:cNvSpPr/>
          <p:nvPr/>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8" name="图片 17">
            <a:extLst>
              <a:ext uri="{FF2B5EF4-FFF2-40B4-BE49-F238E27FC236}">
                <a16:creationId xmlns:a16="http://schemas.microsoft.com/office/drawing/2014/main" id="{D5333A03-189B-84CE-4848-7A7E52BF3E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948203" y="156074"/>
            <a:ext cx="1467831" cy="1004406"/>
          </a:xfrm>
          <a:prstGeom prst="rect">
            <a:avLst/>
          </a:prstGeom>
        </p:spPr>
      </p:pic>
      <p:pic>
        <p:nvPicPr>
          <p:cNvPr id="16" name="图片 15">
            <a:extLst>
              <a:ext uri="{FF2B5EF4-FFF2-40B4-BE49-F238E27FC236}">
                <a16:creationId xmlns:a16="http://schemas.microsoft.com/office/drawing/2014/main" id="{7903B1FE-02A9-74B3-E9A0-0F6CDDFF10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51268" y="-446581"/>
            <a:ext cx="3045561" cy="1991867"/>
          </a:xfrm>
          <a:prstGeom prst="rect">
            <a:avLst/>
          </a:prstGeom>
        </p:spPr>
      </p:pic>
      <p:pic>
        <p:nvPicPr>
          <p:cNvPr id="4" name="图片 3">
            <a:extLst>
              <a:ext uri="{FF2B5EF4-FFF2-40B4-BE49-F238E27FC236}">
                <a16:creationId xmlns:a16="http://schemas.microsoft.com/office/drawing/2014/main" id="{37E2FE2E-0B9D-800A-323F-0D0C0FFD36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5" name="图片 14">
            <a:extLst>
              <a:ext uri="{FF2B5EF4-FFF2-40B4-BE49-F238E27FC236}">
                <a16:creationId xmlns:a16="http://schemas.microsoft.com/office/drawing/2014/main" id="{44A16D67-1706-27DC-8B6F-C4A7A929C4A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pic>
        <p:nvPicPr>
          <p:cNvPr id="17" name="图片 16">
            <a:extLst>
              <a:ext uri="{FF2B5EF4-FFF2-40B4-BE49-F238E27FC236}">
                <a16:creationId xmlns:a16="http://schemas.microsoft.com/office/drawing/2014/main" id="{39DECE02-08E7-60BE-2DCA-AE7454BDE9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4265367"/>
            <a:ext cx="12187170" cy="2592631"/>
          </a:xfrm>
          <a:prstGeom prst="rect">
            <a:avLst/>
          </a:prstGeom>
        </p:spPr>
      </p:pic>
      <p:pic>
        <p:nvPicPr>
          <p:cNvPr id="19" name="图片 18">
            <a:extLst>
              <a:ext uri="{FF2B5EF4-FFF2-40B4-BE49-F238E27FC236}">
                <a16:creationId xmlns:a16="http://schemas.microsoft.com/office/drawing/2014/main" id="{9E195F6F-FB02-BD77-2E77-2434867537F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830" y="-446581"/>
            <a:ext cx="1600149" cy="1740256"/>
          </a:xfrm>
          <a:prstGeom prst="rect">
            <a:avLst/>
          </a:prstGeom>
        </p:spPr>
      </p:pic>
      <p:pic>
        <p:nvPicPr>
          <p:cNvPr id="20" name="图片 19">
            <a:extLst>
              <a:ext uri="{FF2B5EF4-FFF2-40B4-BE49-F238E27FC236}">
                <a16:creationId xmlns:a16="http://schemas.microsoft.com/office/drawing/2014/main" id="{D48D8AEF-38BE-C815-D0AB-E1B2A49795B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885834" y="0"/>
            <a:ext cx="1438082" cy="318332"/>
          </a:xfrm>
          <a:prstGeom prst="rect">
            <a:avLst/>
          </a:prstGeom>
        </p:spPr>
      </p:pic>
      <p:pic>
        <p:nvPicPr>
          <p:cNvPr id="21" name="图片 20">
            <a:extLst>
              <a:ext uri="{FF2B5EF4-FFF2-40B4-BE49-F238E27FC236}">
                <a16:creationId xmlns:a16="http://schemas.microsoft.com/office/drawing/2014/main" id="{039E5322-E398-8A84-07E2-B5637941A3C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20875656">
            <a:off x="-417519" y="2808694"/>
            <a:ext cx="1603302" cy="4451609"/>
          </a:xfrm>
          <a:prstGeom prst="rect">
            <a:avLst/>
          </a:prstGeom>
        </p:spPr>
      </p:pic>
      <p:pic>
        <p:nvPicPr>
          <p:cNvPr id="37" name="图片 36">
            <a:extLst>
              <a:ext uri="{FF2B5EF4-FFF2-40B4-BE49-F238E27FC236}">
                <a16:creationId xmlns:a16="http://schemas.microsoft.com/office/drawing/2014/main" id="{8BE9BA07-6B37-44CD-ED1A-C12EEBAA4FE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249504">
            <a:off x="3835565" y="1509779"/>
            <a:ext cx="1277052" cy="1298399"/>
          </a:xfrm>
          <a:prstGeom prst="rect">
            <a:avLst/>
          </a:prstGeom>
        </p:spPr>
      </p:pic>
      <p:pic>
        <p:nvPicPr>
          <p:cNvPr id="11" name="图片 10">
            <a:extLst>
              <a:ext uri="{FF2B5EF4-FFF2-40B4-BE49-F238E27FC236}">
                <a16:creationId xmlns:a16="http://schemas.microsoft.com/office/drawing/2014/main" id="{22CA8C09-988D-ED67-8849-FDCA952A5AE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20986" y="725316"/>
            <a:ext cx="1107996" cy="1107996"/>
          </a:xfrm>
          <a:prstGeom prst="rect">
            <a:avLst/>
          </a:prstGeom>
        </p:spPr>
      </p:pic>
      <p:pic>
        <p:nvPicPr>
          <p:cNvPr id="2" name="Picture 1">
            <a:extLst>
              <a:ext uri="{FF2B5EF4-FFF2-40B4-BE49-F238E27FC236}">
                <a16:creationId xmlns:a16="http://schemas.microsoft.com/office/drawing/2014/main" id="{D4B9FC2D-58E7-3849-0908-E904F581C53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09945" y="3180715"/>
            <a:ext cx="5246970" cy="3677285"/>
          </a:xfrm>
          <a:prstGeom prst="rect">
            <a:avLst/>
          </a:prstGeom>
        </p:spPr>
      </p:pic>
      <p:pic>
        <p:nvPicPr>
          <p:cNvPr id="3" name="Picture 2" descr="A yellow and blue text&#10;&#10;Description automatically generated">
            <a:extLst>
              <a:ext uri="{FF2B5EF4-FFF2-40B4-BE49-F238E27FC236}">
                <a16:creationId xmlns:a16="http://schemas.microsoft.com/office/drawing/2014/main" id="{EFAD2731-AB90-1F84-D1AC-EAA8706BE9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6160" y="949960"/>
            <a:ext cx="9753600" cy="2066925"/>
          </a:xfrm>
          <a:prstGeom prst="rect">
            <a:avLst/>
          </a:prstGeom>
        </p:spPr>
      </p:pic>
      <p:pic>
        <p:nvPicPr>
          <p:cNvPr id="6" name="Picture 5">
            <a:extLst>
              <a:ext uri="{FF2B5EF4-FFF2-40B4-BE49-F238E27FC236}">
                <a16:creationId xmlns:a16="http://schemas.microsoft.com/office/drawing/2014/main" id="{F9D8F0DE-1ABC-22B5-40FE-809E68E6C294}"/>
              </a:ext>
            </a:extLst>
          </p:cNvPr>
          <p:cNvPicPr>
            <a:picLocks noChangeAspect="1"/>
          </p:cNvPicPr>
          <p:nvPr/>
        </p:nvPicPr>
        <p:blipFill>
          <a:blip r:embed="rId14"/>
          <a:stretch>
            <a:fillRect/>
          </a:stretch>
        </p:blipFill>
        <p:spPr>
          <a:xfrm>
            <a:off x="4916194" y="2439954"/>
            <a:ext cx="1969179" cy="969348"/>
          </a:xfrm>
          <a:prstGeom prst="rect">
            <a:avLst/>
          </a:prstGeom>
        </p:spPr>
      </p:pic>
    </p:spTree>
    <p:extLst>
      <p:ext uri="{BB962C8B-B14F-4D97-AF65-F5344CB8AC3E}">
        <p14:creationId xmlns:p14="http://schemas.microsoft.com/office/powerpoint/2010/main" val="7736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23B6630-D15D-437F-8FCE-73E7023BB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BF2FB1DD-BB2D-4824-BA33-653A974D3AB7}"/>
              </a:ext>
            </a:extLst>
          </p:cNvPr>
          <p:cNvSpPr/>
          <p:nvPr/>
        </p:nvSpPr>
        <p:spPr>
          <a:xfrm>
            <a:off x="533776" y="486000"/>
            <a:ext cx="11124448" cy="5886000"/>
          </a:xfrm>
          <a:prstGeom prst="rect">
            <a:avLst/>
          </a:prstGeom>
          <a:solidFill>
            <a:srgbClr val="FDF0E7"/>
          </a:solidFill>
          <a:ln>
            <a:noFill/>
          </a:ln>
          <a:effectLst>
            <a:outerShdw blurRad="228600" sx="101000" sy="101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3" name="图片 12">
            <a:extLst>
              <a:ext uri="{FF2B5EF4-FFF2-40B4-BE49-F238E27FC236}">
                <a16:creationId xmlns:a16="http://schemas.microsoft.com/office/drawing/2014/main" id="{2B8C2BC9-635B-413F-9C7C-E85317217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76" y="-338138"/>
            <a:ext cx="1189301" cy="2080333"/>
          </a:xfrm>
          <a:prstGeom prst="rect">
            <a:avLst/>
          </a:prstGeom>
        </p:spPr>
      </p:pic>
      <p:pic>
        <p:nvPicPr>
          <p:cNvPr id="6" name="图片 5">
            <a:extLst>
              <a:ext uri="{FF2B5EF4-FFF2-40B4-BE49-F238E27FC236}">
                <a16:creationId xmlns:a16="http://schemas.microsoft.com/office/drawing/2014/main" id="{3B2E1574-CA7A-4213-BC0F-A78310C3A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803" y="2335668"/>
            <a:ext cx="5510837" cy="404097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87A6371-3DAB-F9DE-1FF2-2C5286A6DD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5607" y="1140689"/>
            <a:ext cx="8315665" cy="6425741"/>
          </a:xfrm>
          <a:prstGeom prst="rect">
            <a:avLst/>
          </a:prstGeom>
        </p:spPr>
      </p:pic>
    </p:spTree>
    <p:extLst>
      <p:ext uri="{BB962C8B-B14F-4D97-AF65-F5344CB8AC3E}">
        <p14:creationId xmlns:p14="http://schemas.microsoft.com/office/powerpoint/2010/main" val="2073688982"/>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22" presetClass="entr" presetSubtype="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750"/>
                                        <p:tgtEl>
                                          <p:spTgt spid="13"/>
                                        </p:tgtEl>
                                      </p:cBhvr>
                                    </p:animEffect>
                                  </p:childTnLst>
                                </p:cTn>
                              </p:par>
                              <p:par>
                                <p:cTn id="13" presetID="3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 calcmode="lin" valueType="num">
                                      <p:cBhvr>
                                        <p:cTn id="17" dur="750" fill="hold"/>
                                        <p:tgtEl>
                                          <p:spTgt spid="6"/>
                                        </p:tgtEl>
                                        <p:attrNameLst>
                                          <p:attrName>style.rotation</p:attrName>
                                        </p:attrNameLst>
                                      </p:cBhvr>
                                      <p:tavLst>
                                        <p:tav tm="0">
                                          <p:val>
                                            <p:fltVal val="90"/>
                                          </p:val>
                                        </p:tav>
                                        <p:tav tm="100000">
                                          <p:val>
                                            <p:fltVal val="0"/>
                                          </p:val>
                                        </p:tav>
                                      </p:tavLst>
                                    </p:anim>
                                    <p:animEffect transition="in" filter="fade">
                                      <p:cBhvr>
                                        <p:cTn id="18" dur="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9DFA0EC-918E-4916-9B1B-768475B4D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1AF5ACF5-BE48-40BC-8232-56748570EC8B}"/>
              </a:ext>
            </a:extLst>
          </p:cNvPr>
          <p:cNvSpPr/>
          <p:nvPr/>
        </p:nvSpPr>
        <p:spPr>
          <a:xfrm>
            <a:off x="813552" y="771297"/>
            <a:ext cx="10580162" cy="5295674"/>
          </a:xfrm>
          <a:prstGeom prst="rect">
            <a:avLst/>
          </a:prstGeom>
          <a:solidFill>
            <a:srgbClr val="FDF0E7"/>
          </a:solidFill>
          <a:ln>
            <a:noFill/>
          </a:ln>
          <a:effectLst>
            <a:outerShdw blurRad="228600" sx="101000" sy="101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34" name="图片 33">
            <a:extLst>
              <a:ext uri="{FF2B5EF4-FFF2-40B4-BE49-F238E27FC236}">
                <a16:creationId xmlns:a16="http://schemas.microsoft.com/office/drawing/2014/main" id="{4D91FC88-4BE2-43D5-B4DD-D4B184774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292820" y="1192762"/>
            <a:ext cx="4237492" cy="5645506"/>
          </a:xfrm>
          <a:prstGeom prst="rect">
            <a:avLst/>
          </a:prstGeom>
        </p:spPr>
      </p:pic>
      <p:pic>
        <p:nvPicPr>
          <p:cNvPr id="37" name="图片 36">
            <a:extLst>
              <a:ext uri="{FF2B5EF4-FFF2-40B4-BE49-F238E27FC236}">
                <a16:creationId xmlns:a16="http://schemas.microsoft.com/office/drawing/2014/main" id="{86D0F93E-6B01-4B6A-911F-B5FFBBF242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674231">
            <a:off x="5900113" y="1776301"/>
            <a:ext cx="513336" cy="396650"/>
          </a:xfrm>
          <a:prstGeom prst="rect">
            <a:avLst/>
          </a:prstGeom>
        </p:spPr>
      </p:pic>
      <p:grpSp>
        <p:nvGrpSpPr>
          <p:cNvPr id="45" name="组合 44">
            <a:extLst>
              <a:ext uri="{FF2B5EF4-FFF2-40B4-BE49-F238E27FC236}">
                <a16:creationId xmlns:a16="http://schemas.microsoft.com/office/drawing/2014/main" id="{2F0E4343-7584-40A9-95BA-9E387F157667}"/>
              </a:ext>
            </a:extLst>
          </p:cNvPr>
          <p:cNvGrpSpPr/>
          <p:nvPr/>
        </p:nvGrpSpPr>
        <p:grpSpPr>
          <a:xfrm>
            <a:off x="-432114" y="3696133"/>
            <a:ext cx="2011202" cy="3503274"/>
            <a:chOff x="267904" y="2726059"/>
            <a:chExt cx="2011202" cy="3503274"/>
          </a:xfrm>
        </p:grpSpPr>
        <p:pic>
          <p:nvPicPr>
            <p:cNvPr id="42" name="图片 41">
              <a:extLst>
                <a:ext uri="{FF2B5EF4-FFF2-40B4-BE49-F238E27FC236}">
                  <a16:creationId xmlns:a16="http://schemas.microsoft.com/office/drawing/2014/main" id="{981A33D9-EC92-405E-9A0C-E0AD20A834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67066">
              <a:off x="1000856" y="3107676"/>
              <a:ext cx="1088619" cy="2441803"/>
            </a:xfrm>
            <a:prstGeom prst="rect">
              <a:avLst/>
            </a:prstGeom>
          </p:spPr>
        </p:pic>
        <p:pic>
          <p:nvPicPr>
            <p:cNvPr id="40" name="图片 39">
              <a:extLst>
                <a:ext uri="{FF2B5EF4-FFF2-40B4-BE49-F238E27FC236}">
                  <a16:creationId xmlns:a16="http://schemas.microsoft.com/office/drawing/2014/main" id="{5E143838-B054-42A0-9D8A-0051339959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904" y="2726059"/>
              <a:ext cx="2011202" cy="3503274"/>
            </a:xfrm>
            <a:prstGeom prst="rect">
              <a:avLst/>
            </a:prstGeom>
          </p:spPr>
        </p:pic>
      </p:grpSp>
      <p:sp>
        <p:nvSpPr>
          <p:cNvPr id="2" name="TextBox 1">
            <a:extLst>
              <a:ext uri="{FF2B5EF4-FFF2-40B4-BE49-F238E27FC236}">
                <a16:creationId xmlns:a16="http://schemas.microsoft.com/office/drawing/2014/main" id="{891EE5A4-E136-4FAA-99D6-91ABE7DC9458}"/>
              </a:ext>
            </a:extLst>
          </p:cNvPr>
          <p:cNvSpPr txBox="1"/>
          <p:nvPr/>
        </p:nvSpPr>
        <p:spPr>
          <a:xfrm>
            <a:off x="1229361" y="1987973"/>
            <a:ext cx="8452704" cy="2862322"/>
          </a:xfrm>
          <a:prstGeom prst="rect">
            <a:avLst/>
          </a:prstGeom>
          <a:noFill/>
        </p:spPr>
        <p:txBody>
          <a:bodyPr wrap="square" rtlCol="0">
            <a:spAutoFit/>
          </a:bodyPr>
          <a:lstStyle/>
          <a:p>
            <a:pPr algn="just"/>
            <a:r>
              <a:rPr lang="en-US" sz="3600" b="1" dirty="0">
                <a:solidFill>
                  <a:srgbClr val="002060"/>
                </a:solidFill>
              </a:rPr>
              <a:t>   </a:t>
            </a:r>
            <a:r>
              <a:rPr lang="vi-VN" sz="3600" b="1" dirty="0">
                <a:solidFill>
                  <a:srgbClr val="002060"/>
                </a:solidFill>
              </a:rPr>
              <a:t>Chúng ta cần thực hiện việc cất giữ, bảo quản đồ dùng, thức ăn, đồ uống,... đúng nơi - đúng cách để đảm bảo vệ sinh và an toàn, đảm bảo sức khỏe cho mọi người.</a:t>
            </a:r>
            <a:endParaRPr lang="en-US" sz="3600" b="1" dirty="0">
              <a:solidFill>
                <a:srgbClr val="002060"/>
              </a:solidFill>
            </a:endParaRPr>
          </a:p>
        </p:txBody>
      </p:sp>
    </p:spTree>
    <p:extLst>
      <p:ext uri="{BB962C8B-B14F-4D97-AF65-F5344CB8AC3E}">
        <p14:creationId xmlns:p14="http://schemas.microsoft.com/office/powerpoint/2010/main" val="552693559"/>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22" presetClass="entr" presetSubtype="4"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750"/>
                                        <p:tgtEl>
                                          <p:spTgt spid="34"/>
                                        </p:tgtEl>
                                      </p:cBhvr>
                                    </p:animEffect>
                                  </p:childTnLst>
                                </p:cTn>
                              </p:par>
                              <p:par>
                                <p:cTn id="13" presetID="53" presetClass="entr" presetSubtype="16"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750" fill="hold"/>
                                        <p:tgtEl>
                                          <p:spTgt spid="45"/>
                                        </p:tgtEl>
                                        <p:attrNameLst>
                                          <p:attrName>ppt_w</p:attrName>
                                        </p:attrNameLst>
                                      </p:cBhvr>
                                      <p:tavLst>
                                        <p:tav tm="0">
                                          <p:val>
                                            <p:fltVal val="0"/>
                                          </p:val>
                                        </p:tav>
                                        <p:tav tm="100000">
                                          <p:val>
                                            <p:strVal val="#ppt_w"/>
                                          </p:val>
                                        </p:tav>
                                      </p:tavLst>
                                    </p:anim>
                                    <p:anim calcmode="lin" valueType="num">
                                      <p:cBhvr>
                                        <p:cTn id="16" dur="750" fill="hold"/>
                                        <p:tgtEl>
                                          <p:spTgt spid="45"/>
                                        </p:tgtEl>
                                        <p:attrNameLst>
                                          <p:attrName>ppt_h</p:attrName>
                                        </p:attrNameLst>
                                      </p:cBhvr>
                                      <p:tavLst>
                                        <p:tav tm="0">
                                          <p:val>
                                            <p:fltVal val="0"/>
                                          </p:val>
                                        </p:tav>
                                        <p:tav tm="100000">
                                          <p:val>
                                            <p:strVal val="#ppt_h"/>
                                          </p:val>
                                        </p:tav>
                                      </p:tavLst>
                                    </p:anim>
                                    <p:animEffect transition="in" filter="fade">
                                      <p:cBhvr>
                                        <p:cTn id="17" dur="750"/>
                                        <p:tgtEl>
                                          <p:spTgt spid="45"/>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750" fill="hold"/>
                                        <p:tgtEl>
                                          <p:spTgt spid="37"/>
                                        </p:tgtEl>
                                        <p:attrNameLst>
                                          <p:attrName>ppt_w</p:attrName>
                                        </p:attrNameLst>
                                      </p:cBhvr>
                                      <p:tavLst>
                                        <p:tav tm="0">
                                          <p:val>
                                            <p:fltVal val="0"/>
                                          </p:val>
                                        </p:tav>
                                        <p:tav tm="100000">
                                          <p:val>
                                            <p:strVal val="#ppt_w"/>
                                          </p:val>
                                        </p:tav>
                                      </p:tavLst>
                                    </p:anim>
                                    <p:anim calcmode="lin" valueType="num">
                                      <p:cBhvr>
                                        <p:cTn id="21" dur="750" fill="hold"/>
                                        <p:tgtEl>
                                          <p:spTgt spid="37"/>
                                        </p:tgtEl>
                                        <p:attrNameLst>
                                          <p:attrName>ppt_h</p:attrName>
                                        </p:attrNameLst>
                                      </p:cBhvr>
                                      <p:tavLst>
                                        <p:tav tm="0">
                                          <p:val>
                                            <p:fltVal val="0"/>
                                          </p:val>
                                        </p:tav>
                                        <p:tav tm="100000">
                                          <p:val>
                                            <p:strVal val="#ppt_h"/>
                                          </p:val>
                                        </p:tav>
                                      </p:tavLst>
                                    </p:anim>
                                    <p:animEffect transition="in" filter="fade">
                                      <p:cBhvr>
                                        <p:cTn id="22" dur="75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23B6630-D15D-437F-8FCE-73E7023BB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BF2FB1DD-BB2D-4824-BA33-653A974D3AB7}"/>
              </a:ext>
            </a:extLst>
          </p:cNvPr>
          <p:cNvSpPr/>
          <p:nvPr/>
        </p:nvSpPr>
        <p:spPr>
          <a:xfrm>
            <a:off x="533776" y="486000"/>
            <a:ext cx="11124448" cy="5886000"/>
          </a:xfrm>
          <a:prstGeom prst="rect">
            <a:avLst/>
          </a:prstGeom>
          <a:solidFill>
            <a:srgbClr val="FDF0E7"/>
          </a:solidFill>
          <a:ln>
            <a:noFill/>
          </a:ln>
          <a:effectLst>
            <a:outerShdw blurRad="228600" sx="101000" sy="101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3" name="图片 12">
            <a:extLst>
              <a:ext uri="{FF2B5EF4-FFF2-40B4-BE49-F238E27FC236}">
                <a16:creationId xmlns:a16="http://schemas.microsoft.com/office/drawing/2014/main" id="{2B8C2BC9-635B-413F-9C7C-E85317217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876" y="-338138"/>
            <a:ext cx="1189301" cy="2080333"/>
          </a:xfrm>
          <a:prstGeom prst="rect">
            <a:avLst/>
          </a:prstGeom>
        </p:spPr>
      </p:pic>
      <p:pic>
        <p:nvPicPr>
          <p:cNvPr id="6" name="图片 5">
            <a:extLst>
              <a:ext uri="{FF2B5EF4-FFF2-40B4-BE49-F238E27FC236}">
                <a16:creationId xmlns:a16="http://schemas.microsoft.com/office/drawing/2014/main" id="{3B2E1574-CA7A-4213-BC0F-A78310C3A5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6923" y="2173487"/>
            <a:ext cx="5718154" cy="419299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96FE107-8173-497F-A65F-C0D486269098}"/>
              </a:ext>
            </a:extLst>
          </p:cNvPr>
          <p:cNvPicPr>
            <a:picLocks noChangeAspect="1"/>
          </p:cNvPicPr>
          <p:nvPr/>
        </p:nvPicPr>
        <p:blipFill>
          <a:blip r:embed="rId6"/>
          <a:stretch>
            <a:fillRect/>
          </a:stretch>
        </p:blipFill>
        <p:spPr>
          <a:xfrm>
            <a:off x="2969341" y="965048"/>
            <a:ext cx="6492803" cy="1444877"/>
          </a:xfrm>
          <a:prstGeom prst="rect">
            <a:avLst/>
          </a:prstGeom>
        </p:spPr>
      </p:pic>
    </p:spTree>
    <p:extLst>
      <p:ext uri="{BB962C8B-B14F-4D97-AF65-F5344CB8AC3E}">
        <p14:creationId xmlns:p14="http://schemas.microsoft.com/office/powerpoint/2010/main" val="2490435494"/>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22" presetClass="entr" presetSubtype="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750"/>
                                        <p:tgtEl>
                                          <p:spTgt spid="13"/>
                                        </p:tgtEl>
                                      </p:cBhvr>
                                    </p:animEffect>
                                  </p:childTnLst>
                                </p:cTn>
                              </p:par>
                              <p:par>
                                <p:cTn id="13" presetID="3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 calcmode="lin" valueType="num">
                                      <p:cBhvr>
                                        <p:cTn id="17" dur="750" fill="hold"/>
                                        <p:tgtEl>
                                          <p:spTgt spid="6"/>
                                        </p:tgtEl>
                                        <p:attrNameLst>
                                          <p:attrName>style.rotation</p:attrName>
                                        </p:attrNameLst>
                                      </p:cBhvr>
                                      <p:tavLst>
                                        <p:tav tm="0">
                                          <p:val>
                                            <p:fltVal val="90"/>
                                          </p:val>
                                        </p:tav>
                                        <p:tav tm="100000">
                                          <p:val>
                                            <p:fltVal val="0"/>
                                          </p:val>
                                        </p:tav>
                                      </p:tavLst>
                                    </p:anim>
                                    <p:animEffect transition="in" filter="fade">
                                      <p:cBhvr>
                                        <p:cTn id="18" dur="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B909CC2B-DFF1-A890-BEA4-5C27C82FE2D3}"/>
              </a:ext>
            </a:extLst>
          </p:cNvPr>
          <p:cNvSpPr/>
          <p:nvPr/>
        </p:nvSpPr>
        <p:spPr>
          <a:xfrm>
            <a:off x="1392986" y="653143"/>
            <a:ext cx="9206188" cy="2419983"/>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dirty="0" err="1">
                <a:solidFill>
                  <a:prstClr val="white">
                    <a:lumMod val="10000"/>
                  </a:prstClr>
                </a:solidFill>
                <a:latin typeface="Cambria" panose="02040503050406030204" pitchFamily="18" charset="0"/>
              </a:rPr>
              <a:t>Về</a:t>
            </a:r>
            <a:r>
              <a:rPr lang="en-US" sz="3200" b="1" dirty="0">
                <a:solidFill>
                  <a:prstClr val="white">
                    <a:lumMod val="10000"/>
                  </a:prstClr>
                </a:solidFill>
                <a:latin typeface="Cambria" panose="02040503050406030204" pitchFamily="18" charset="0"/>
              </a:rPr>
              <a:t> </a:t>
            </a:r>
            <a:r>
              <a:rPr lang="en-US" sz="3200" b="1" dirty="0" err="1">
                <a:solidFill>
                  <a:prstClr val="white">
                    <a:lumMod val="10000"/>
                  </a:prstClr>
                </a:solidFill>
                <a:latin typeface="Cambria" panose="02040503050406030204" pitchFamily="18" charset="0"/>
              </a:rPr>
              <a:t>nhà</a:t>
            </a:r>
            <a:r>
              <a:rPr lang="en-US" sz="3200" b="1" dirty="0">
                <a:solidFill>
                  <a:prstClr val="white">
                    <a:lumMod val="10000"/>
                  </a:prstClr>
                </a:solidFill>
                <a:latin typeface="Cambria" panose="02040503050406030204" pitchFamily="18" charset="0"/>
              </a:rPr>
              <a:t>: </a:t>
            </a:r>
            <a:r>
              <a:rPr lang="vi-VN" sz="3200" dirty="0">
                <a:solidFill>
                  <a:prstClr val="white">
                    <a:lumMod val="10000"/>
                  </a:prstClr>
                </a:solidFill>
                <a:latin typeface="Cambria" panose="02040503050406030204" pitchFamily="18" charset="0"/>
              </a:rPr>
              <a:t>Thực hiện những việc làm thể hiện sự yêu thương, quan tâm đối với các thành viên trong gia đình và vệ sinh nhà cửa sạch sẽ, sắp xếp đồ dùng đúng chỗ. </a:t>
            </a:r>
          </a:p>
        </p:txBody>
      </p:sp>
      <p:pic>
        <p:nvPicPr>
          <p:cNvPr id="6" name="Picture 5">
            <a:extLst>
              <a:ext uri="{FF2B5EF4-FFF2-40B4-BE49-F238E27FC236}">
                <a16:creationId xmlns:a16="http://schemas.microsoft.com/office/drawing/2014/main" id="{4C8F3AF3-E767-8561-B903-2B3AA7084B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4890" y="3210778"/>
            <a:ext cx="8662219" cy="3647222"/>
          </a:xfrm>
          <a:prstGeom prst="rect">
            <a:avLst/>
          </a:prstGeom>
        </p:spPr>
      </p:pic>
    </p:spTree>
    <p:extLst>
      <p:ext uri="{BB962C8B-B14F-4D97-AF65-F5344CB8AC3E}">
        <p14:creationId xmlns:p14="http://schemas.microsoft.com/office/powerpoint/2010/main" val="36127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AFBCFEEC-03F8-42CA-73AD-50F3A2EE39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4949669"/>
            <a:ext cx="12187170" cy="1908329"/>
          </a:xfrm>
          <a:prstGeom prst="rect">
            <a:avLst/>
          </a:prstGeom>
        </p:spPr>
      </p:pic>
      <p:pic>
        <p:nvPicPr>
          <p:cNvPr id="12" name="Picture 11">
            <a:extLst>
              <a:ext uri="{FF2B5EF4-FFF2-40B4-BE49-F238E27FC236}">
                <a16:creationId xmlns:a16="http://schemas.microsoft.com/office/drawing/2014/main" id="{CA7C00C3-B5DF-22E5-6DA2-15B16C1F34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4547"/>
          <a:stretch/>
        </p:blipFill>
        <p:spPr>
          <a:xfrm>
            <a:off x="-457742" y="1655504"/>
            <a:ext cx="13318855" cy="5036660"/>
          </a:xfrm>
          <a:prstGeom prst="rect">
            <a:avLst/>
          </a:prstGeom>
        </p:spPr>
      </p:pic>
      <p:pic>
        <p:nvPicPr>
          <p:cNvPr id="3" name="图片 10">
            <a:extLst>
              <a:ext uri="{FF2B5EF4-FFF2-40B4-BE49-F238E27FC236}">
                <a16:creationId xmlns:a16="http://schemas.microsoft.com/office/drawing/2014/main" id="{D09B2A12-7C7B-F8C0-EC4E-56A1AF92DD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0439" y="2334155"/>
            <a:ext cx="1107996" cy="1107996"/>
          </a:xfrm>
          <a:prstGeom prst="rect">
            <a:avLst/>
          </a:prstGeom>
        </p:spPr>
      </p:pic>
      <p:pic>
        <p:nvPicPr>
          <p:cNvPr id="23" name="图片 36">
            <a:extLst>
              <a:ext uri="{FF2B5EF4-FFF2-40B4-BE49-F238E27FC236}">
                <a16:creationId xmlns:a16="http://schemas.microsoft.com/office/drawing/2014/main" id="{FFB57864-4D33-D8D9-FCB6-8D3021230D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49504">
            <a:off x="3105603" y="3859503"/>
            <a:ext cx="1277052" cy="1298399"/>
          </a:xfrm>
          <a:prstGeom prst="rect">
            <a:avLst/>
          </a:prstGeom>
        </p:spPr>
      </p:pic>
      <p:pic>
        <p:nvPicPr>
          <p:cNvPr id="4" name="Picture 3">
            <a:extLst>
              <a:ext uri="{FF2B5EF4-FFF2-40B4-BE49-F238E27FC236}">
                <a16:creationId xmlns:a16="http://schemas.microsoft.com/office/drawing/2014/main" id="{3F6C34F1-EDF7-0204-1FED-7D620C5B8962}"/>
              </a:ext>
            </a:extLst>
          </p:cNvPr>
          <p:cNvPicPr>
            <a:picLocks noChangeAspect="1"/>
          </p:cNvPicPr>
          <p:nvPr/>
        </p:nvPicPr>
        <p:blipFill>
          <a:blip r:embed="rId7"/>
          <a:stretch>
            <a:fillRect/>
          </a:stretch>
        </p:blipFill>
        <p:spPr>
          <a:xfrm>
            <a:off x="2565106" y="766645"/>
            <a:ext cx="7273158" cy="3048264"/>
          </a:xfrm>
          <a:prstGeom prst="rect">
            <a:avLst/>
          </a:prstGeom>
        </p:spPr>
      </p:pic>
    </p:spTree>
    <p:extLst>
      <p:ext uri="{BB962C8B-B14F-4D97-AF65-F5344CB8AC3E}">
        <p14:creationId xmlns:p14="http://schemas.microsoft.com/office/powerpoint/2010/main" val="36314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86</Words>
  <Application>Microsoft Office PowerPoint</Application>
  <PresentationFormat>Widescreen</PresentationFormat>
  <Paragraphs>6</Paragraphs>
  <Slides>6</Slides>
  <Notes>4</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6</vt:i4>
      </vt:variant>
    </vt:vector>
  </HeadingPairs>
  <TitlesOfParts>
    <vt:vector size="23" baseType="lpstr">
      <vt:lpstr>等线</vt:lpstr>
      <vt:lpstr>等线 Light</vt:lpstr>
      <vt:lpstr>Arial</vt:lpstr>
      <vt:lpstr>Calibri</vt:lpstr>
      <vt:lpstr>Cambria</vt:lpstr>
      <vt:lpstr>inpin heiti</vt:lpstr>
      <vt:lpstr>SVN-Newton</vt:lpstr>
      <vt:lpstr>SVN-Ready</vt:lpstr>
      <vt:lpstr>Times New Roman</vt:lpstr>
      <vt:lpstr>Utm AVO</vt:lpstr>
      <vt:lpstr>思源黑体 CN Bold</vt:lpstr>
      <vt:lpstr>1_Office Theme</vt:lpstr>
      <vt:lpstr>1_Office 主题</vt:lpstr>
      <vt:lpstr>3_Office 主题</vt:lpstr>
      <vt:lpstr>1_Office 主题​​</vt:lpstr>
      <vt:lpstr>2_Office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34</cp:revision>
  <dcterms:created xsi:type="dcterms:W3CDTF">2021-05-08T02:21:00Z</dcterms:created>
  <dcterms:modified xsi:type="dcterms:W3CDTF">2025-10-07T14:19:18Z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