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54" r:id="rId3"/>
    <p:sldId id="302" r:id="rId4"/>
    <p:sldId id="292" r:id="rId5"/>
    <p:sldId id="430" r:id="rId6"/>
    <p:sldId id="432" r:id="rId7"/>
    <p:sldId id="433" r:id="rId8"/>
    <p:sldId id="434" r:id="rId9"/>
    <p:sldId id="429" r:id="rId10"/>
    <p:sldId id="334" r:id="rId11"/>
    <p:sldId id="409" r:id="rId12"/>
    <p:sldId id="410" r:id="rId13"/>
    <p:sldId id="436" r:id="rId14"/>
    <p:sldId id="437" r:id="rId15"/>
    <p:sldId id="378" r:id="rId16"/>
    <p:sldId id="374" r:id="rId17"/>
    <p:sldId id="438" r:id="rId18"/>
    <p:sldId id="441" r:id="rId19"/>
    <p:sldId id="338" r:id="rId20"/>
    <p:sldId id="426" r:id="rId21"/>
    <p:sldId id="427" r:id="rId22"/>
    <p:sldId id="442" r:id="rId23"/>
    <p:sldId id="446" r:id="rId24"/>
    <p:sldId id="443" r:id="rId25"/>
    <p:sldId id="444" r:id="rId26"/>
    <p:sldId id="445" r:id="rId27"/>
    <p:sldId id="331" r:id="rId28"/>
    <p:sldId id="295" r:id="rId29"/>
    <p:sldId id="428" r:id="rId30"/>
    <p:sldId id="34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73831" autoAdjust="0"/>
  </p:normalViewPr>
  <p:slideViewPr>
    <p:cSldViewPr snapToGrid="0">
      <p:cViewPr varScale="1">
        <p:scale>
          <a:sx n="119" d="100"/>
          <a:sy n="119" d="100"/>
        </p:scale>
        <p:origin x="3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1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37877" y="-41098"/>
            <a:ext cx="21007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and Practice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5642" y="2323650"/>
            <a:ext cx="5814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and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DED36-E087-6BFC-DCBA-C506A9661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5" y="377951"/>
            <a:ext cx="7888225" cy="592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98800-C7C9-10FD-07C9-456DD96FB853}"/>
              </a:ext>
            </a:extLst>
          </p:cNvPr>
          <p:cNvSpPr txBox="1"/>
          <p:nvPr/>
        </p:nvSpPr>
        <p:spPr>
          <a:xfrm>
            <a:off x="4752391" y="36257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Calibri"/>
              </a:rPr>
              <a:t>Speak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2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Play </a:t>
            </a:r>
            <a:r>
              <a:rPr lang="en-US" sz="3600" b="1" i="1" dirty="0">
                <a:solidFill>
                  <a:srgbClr val="0070C0"/>
                </a:solidFill>
              </a:rPr>
              <a:t>the board game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C59FF-4BF3-2737-4CD2-1C8F4F6E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02" y="1009267"/>
            <a:ext cx="6161996" cy="53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Play </a:t>
            </a:r>
            <a:r>
              <a:rPr lang="en-US" sz="3600" b="1" i="1" dirty="0">
                <a:solidFill>
                  <a:srgbClr val="0070C0"/>
                </a:solidFill>
              </a:rPr>
              <a:t>the board game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EACCD1-2D25-792E-13DF-FABEE6AD862A}"/>
              </a:ext>
            </a:extLst>
          </p:cNvPr>
          <p:cNvGrpSpPr/>
          <p:nvPr/>
        </p:nvGrpSpPr>
        <p:grpSpPr>
          <a:xfrm>
            <a:off x="1226020" y="1342598"/>
            <a:ext cx="5382044" cy="1242530"/>
            <a:chOff x="567652" y="1342598"/>
            <a:chExt cx="5382044" cy="12425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7E2D0F-60FE-8B4E-FB36-3506ADE1A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652" y="1342598"/>
              <a:ext cx="665137" cy="687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253506-A523-4627-E88B-992D0C65B054}"/>
                </a:ext>
              </a:extLst>
            </p:cNvPr>
            <p:cNvSpPr txBox="1"/>
            <p:nvPr/>
          </p:nvSpPr>
          <p:spPr>
            <a:xfrm>
              <a:off x="1232789" y="1384799"/>
              <a:ext cx="4716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This is my friend, Alfie.</a:t>
              </a:r>
            </a:p>
            <a:p>
              <a:r>
                <a:rPr lang="en-US" sz="3600" b="1" dirty="0"/>
                <a:t>Hello, Alfie.</a:t>
              </a:r>
              <a:endParaRPr lang="en-US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260D8F-F0DB-873D-4B09-110A7BD8F232}"/>
              </a:ext>
            </a:extLst>
          </p:cNvPr>
          <p:cNvGrpSpPr/>
          <p:nvPr/>
        </p:nvGrpSpPr>
        <p:grpSpPr>
          <a:xfrm>
            <a:off x="8184282" y="1456985"/>
            <a:ext cx="4606161" cy="646331"/>
            <a:chOff x="7525914" y="1456985"/>
            <a:chExt cx="4606161" cy="6463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A085CE-26F6-5035-9EAE-FF3FDFF8C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5914" y="1497821"/>
              <a:ext cx="585929" cy="574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37192F-6EF9-B9D6-47A9-832982B41E1E}"/>
                </a:ext>
              </a:extLst>
            </p:cNvPr>
            <p:cNvSpPr txBox="1"/>
            <p:nvPr/>
          </p:nvSpPr>
          <p:spPr>
            <a:xfrm>
              <a:off x="8111843" y="1456985"/>
              <a:ext cx="4020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Go to bed!</a:t>
              </a:r>
              <a:endParaRPr lang="en-US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DB8DE5-136D-C586-BC4F-8435B1580915}"/>
              </a:ext>
            </a:extLst>
          </p:cNvPr>
          <p:cNvGrpSpPr/>
          <p:nvPr/>
        </p:nvGrpSpPr>
        <p:grpSpPr>
          <a:xfrm>
            <a:off x="3798553" y="3429000"/>
            <a:ext cx="4594894" cy="2308324"/>
            <a:chOff x="4009529" y="3429000"/>
            <a:chExt cx="4594894" cy="23083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D6550B-8B93-E501-6C69-839DDFE9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9529" y="3429000"/>
              <a:ext cx="574662" cy="5746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06F9AA-882D-9EA5-4982-C332FE6B92A7}"/>
                </a:ext>
              </a:extLst>
            </p:cNvPr>
            <p:cNvSpPr txBox="1"/>
            <p:nvPr/>
          </p:nvSpPr>
          <p:spPr>
            <a:xfrm>
              <a:off x="4584191" y="3429000"/>
              <a:ext cx="40202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Who’s he?</a:t>
              </a:r>
            </a:p>
            <a:p>
              <a:r>
                <a:rPr lang="en-US" sz="3600" b="1" dirty="0"/>
                <a:t>He’s my father.</a:t>
              </a:r>
            </a:p>
            <a:p>
              <a:r>
                <a:rPr lang="en-US" sz="3600" b="1" dirty="0"/>
                <a:t>What’s his name?</a:t>
              </a:r>
            </a:p>
            <a:p>
              <a:r>
                <a:rPr lang="en-US" sz="3600" b="1" dirty="0"/>
                <a:t>His name’s Sam.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59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8A244A-3D41-2382-8E3E-8DF599DA9811}"/>
              </a:ext>
            </a:extLst>
          </p:cNvPr>
          <p:cNvSpPr/>
          <p:nvPr/>
        </p:nvSpPr>
        <p:spPr>
          <a:xfrm>
            <a:off x="2834640" y="2273293"/>
            <a:ext cx="6156960" cy="1921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 can talk about my family.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 can ask who someone 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 can follow instructions.</a:t>
            </a:r>
          </a:p>
          <a:p>
            <a:pPr algn="ctr"/>
            <a:endParaRPr lang="en-US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FBA11A-F862-C903-97D1-48D5E216ABCD}"/>
              </a:ext>
            </a:extLst>
          </p:cNvPr>
          <p:cNvGrpSpPr/>
          <p:nvPr/>
        </p:nvGrpSpPr>
        <p:grpSpPr>
          <a:xfrm>
            <a:off x="865632" y="707136"/>
            <a:ext cx="4273296" cy="756440"/>
            <a:chOff x="865632" y="707136"/>
            <a:chExt cx="4273296" cy="756440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EA08CCB8-25ED-F648-9849-85D026030F8D}"/>
                </a:ext>
              </a:extLst>
            </p:cNvPr>
            <p:cNvSpPr/>
            <p:nvPr/>
          </p:nvSpPr>
          <p:spPr>
            <a:xfrm>
              <a:off x="865632" y="829056"/>
              <a:ext cx="3938016" cy="634520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What can you do</a:t>
              </a:r>
            </a:p>
          </p:txBody>
        </p:sp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F7F967F4-8EFC-21C1-3BF7-B77D45684D2B}"/>
                </a:ext>
              </a:extLst>
            </p:cNvPr>
            <p:cNvSpPr/>
            <p:nvPr/>
          </p:nvSpPr>
          <p:spPr>
            <a:xfrm>
              <a:off x="4468368" y="707136"/>
              <a:ext cx="670560" cy="756440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66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Extra </a:t>
            </a:r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87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 </a:t>
            </a:r>
            <a:r>
              <a:rPr lang="en-US" b="1" dirty="0"/>
              <a:t>(WB Track 16)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940A9A-74E6-0DDA-C036-BB1C3EA6C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040" y="1121664"/>
            <a:ext cx="9675920" cy="505968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8C093FB-3721-2DCB-CF2B-AEBAC09861F1}"/>
              </a:ext>
            </a:extLst>
          </p:cNvPr>
          <p:cNvSpPr/>
          <p:nvPr/>
        </p:nvSpPr>
        <p:spPr>
          <a:xfrm>
            <a:off x="3413760" y="3651504"/>
            <a:ext cx="12923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FDB27C-F296-B66A-8E20-C010F408F87B}"/>
              </a:ext>
            </a:extLst>
          </p:cNvPr>
          <p:cNvSpPr/>
          <p:nvPr/>
        </p:nvSpPr>
        <p:spPr>
          <a:xfrm>
            <a:off x="8345424" y="3651504"/>
            <a:ext cx="12923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CB2D785-7E38-9570-FADA-F107E26B542A}"/>
              </a:ext>
            </a:extLst>
          </p:cNvPr>
          <p:cNvSpPr/>
          <p:nvPr/>
        </p:nvSpPr>
        <p:spPr>
          <a:xfrm>
            <a:off x="2767584" y="4730496"/>
            <a:ext cx="25115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6E455DE-C942-C642-276B-3128131199A6}"/>
              </a:ext>
            </a:extLst>
          </p:cNvPr>
          <p:cNvSpPr/>
          <p:nvPr/>
        </p:nvSpPr>
        <p:spPr>
          <a:xfrm>
            <a:off x="8345424" y="5321808"/>
            <a:ext cx="1292352" cy="591312"/>
          </a:xfrm>
          <a:prstGeom prst="arc">
            <a:avLst>
              <a:gd name="adj1" fmla="val 16200000"/>
              <a:gd name="adj2" fmla="val 16168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E90A4-442C-D090-F262-08A2546B9F9F}"/>
              </a:ext>
            </a:extLst>
          </p:cNvPr>
          <p:cNvSpPr txBox="1"/>
          <p:nvPr/>
        </p:nvSpPr>
        <p:spPr>
          <a:xfrm>
            <a:off x="10681332" y="439581"/>
            <a:ext cx="12868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TRACK 16">
            <a:hlinkClick r:id="" action="ppaction://media"/>
            <a:extLst>
              <a:ext uri="{FF2B5EF4-FFF2-40B4-BE49-F238E27FC236}">
                <a16:creationId xmlns:a16="http://schemas.microsoft.com/office/drawing/2014/main" id="{4785A7C0-CBA0-C6B1-F483-553A8E353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7101" y="5240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D8597-A642-E774-B72B-535C613BF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583"/>
            <a:ext cx="12192000" cy="5238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87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and write.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E1686-825A-FC8F-63C9-1DD8FCB9AE86}"/>
              </a:ext>
            </a:extLst>
          </p:cNvPr>
          <p:cNvSpPr txBox="1"/>
          <p:nvPr/>
        </p:nvSpPr>
        <p:spPr>
          <a:xfrm>
            <a:off x="6961632" y="2586845"/>
            <a:ext cx="343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I’m Mrs. Brown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F761D-AA49-69D6-AFA9-BDEFDFF34E10}"/>
              </a:ext>
            </a:extLst>
          </p:cNvPr>
          <p:cNvSpPr txBox="1"/>
          <p:nvPr/>
        </p:nvSpPr>
        <p:spPr>
          <a:xfrm>
            <a:off x="6041136" y="3526657"/>
            <a:ext cx="92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860F4-500C-4680-27A6-D362836665E1}"/>
              </a:ext>
            </a:extLst>
          </p:cNvPr>
          <p:cNvSpPr txBox="1"/>
          <p:nvPr/>
        </p:nvSpPr>
        <p:spPr>
          <a:xfrm>
            <a:off x="6041136" y="4225957"/>
            <a:ext cx="132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He’s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014E99-FE3F-5FA7-B367-EE0E1E069B37}"/>
              </a:ext>
            </a:extLst>
          </p:cNvPr>
          <p:cNvSpPr txBox="1"/>
          <p:nvPr/>
        </p:nvSpPr>
        <p:spPr>
          <a:xfrm>
            <a:off x="6041136" y="4890338"/>
            <a:ext cx="23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his name</a:t>
            </a:r>
          </a:p>
        </p:txBody>
      </p:sp>
    </p:spTree>
    <p:extLst>
      <p:ext uri="{BB962C8B-B14F-4D97-AF65-F5344CB8AC3E}">
        <p14:creationId xmlns:p14="http://schemas.microsoft.com/office/powerpoint/2010/main" val="15878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93EF5C-E389-D886-5D78-5EF598CB8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5722"/>
            <a:ext cx="12192000" cy="4953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87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and write.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E1686-825A-FC8F-63C9-1DD8FCB9AE86}"/>
              </a:ext>
            </a:extLst>
          </p:cNvPr>
          <p:cNvSpPr txBox="1"/>
          <p:nvPr/>
        </p:nvSpPr>
        <p:spPr>
          <a:xfrm>
            <a:off x="4620768" y="1745597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bed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F761D-AA49-69D6-AFA9-BDEFDFF34E10}"/>
              </a:ext>
            </a:extLst>
          </p:cNvPr>
          <p:cNvSpPr txBox="1"/>
          <p:nvPr/>
        </p:nvSpPr>
        <p:spPr>
          <a:xfrm>
            <a:off x="4840224" y="4353889"/>
            <a:ext cx="92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014E99-FE3F-5FA7-B367-EE0E1E069B37}"/>
              </a:ext>
            </a:extLst>
          </p:cNvPr>
          <p:cNvSpPr txBox="1"/>
          <p:nvPr/>
        </p:nvSpPr>
        <p:spPr>
          <a:xfrm>
            <a:off x="8820912" y="4353890"/>
            <a:ext cx="23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5185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129" y="4186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FB37B-C094-60CA-4F2D-84F36511F51E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9CE39-EB72-9EA4-4A7A-83F403F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0" y="1337128"/>
            <a:ext cx="4602879" cy="4183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63101-908A-A09C-7C62-42AC428FC456}"/>
              </a:ext>
            </a:extLst>
          </p:cNvPr>
          <p:cNvSpPr txBox="1"/>
          <p:nvPr/>
        </p:nvSpPr>
        <p:spPr>
          <a:xfrm>
            <a:off x="4083364" y="5707365"/>
            <a:ext cx="4025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He’s my grandfather.</a:t>
            </a:r>
          </a:p>
        </p:txBody>
      </p:sp>
    </p:spTree>
    <p:extLst>
      <p:ext uri="{BB962C8B-B14F-4D97-AF65-F5344CB8AC3E}">
        <p14:creationId xmlns:p14="http://schemas.microsoft.com/office/powerpoint/2010/main" val="42629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66922-58E1-A94D-10DF-A48C307E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991" y="1348559"/>
            <a:ext cx="4580017" cy="4160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88CEC-08DF-F8A2-7EAA-E00C946F71CE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8C52A-1489-E862-1371-623B59485E84}"/>
              </a:ext>
            </a:extLst>
          </p:cNvPr>
          <p:cNvSpPr txBox="1"/>
          <p:nvPr/>
        </p:nvSpPr>
        <p:spPr>
          <a:xfrm>
            <a:off x="759853" y="3105833"/>
            <a:ext cx="287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He’s my uncle.</a:t>
            </a:r>
          </a:p>
        </p:txBody>
      </p:sp>
    </p:spTree>
    <p:extLst>
      <p:ext uri="{BB962C8B-B14F-4D97-AF65-F5344CB8AC3E}">
        <p14:creationId xmlns:p14="http://schemas.microsoft.com/office/powerpoint/2010/main" val="18277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BCB360-41D1-EFC7-67B8-D29FDB94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12" y="1359990"/>
            <a:ext cx="4564776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F9784-257C-C452-AD18-03D75E8BE979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FECB4-BF45-20EE-B57E-3D0C64A6F99A}"/>
              </a:ext>
            </a:extLst>
          </p:cNvPr>
          <p:cNvSpPr txBox="1"/>
          <p:nvPr/>
        </p:nvSpPr>
        <p:spPr>
          <a:xfrm>
            <a:off x="312442" y="3105833"/>
            <a:ext cx="3069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He’s my cousin.</a:t>
            </a:r>
          </a:p>
        </p:txBody>
      </p:sp>
    </p:spTree>
    <p:extLst>
      <p:ext uri="{BB962C8B-B14F-4D97-AF65-F5344CB8AC3E}">
        <p14:creationId xmlns:p14="http://schemas.microsoft.com/office/powerpoint/2010/main" val="40308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95A0F-C7AF-7FE7-D7C1-1A3AB0F1B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474" y="1348559"/>
            <a:ext cx="4519052" cy="4160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A5338-8E72-8696-9881-82634E1A508B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she?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57AD9-F805-2BE5-355F-BBB168E8D07C}"/>
              </a:ext>
            </a:extLst>
          </p:cNvPr>
          <p:cNvSpPr txBox="1"/>
          <p:nvPr/>
        </p:nvSpPr>
        <p:spPr>
          <a:xfrm>
            <a:off x="592428" y="3105833"/>
            <a:ext cx="2884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She’s my aunt.</a:t>
            </a:r>
          </a:p>
        </p:txBody>
      </p:sp>
    </p:spTree>
    <p:extLst>
      <p:ext uri="{BB962C8B-B14F-4D97-AF65-F5344CB8AC3E}">
        <p14:creationId xmlns:p14="http://schemas.microsoft.com/office/powerpoint/2010/main" val="25217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BF2090-B1D1-259C-2ABD-132378071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33" y="1359990"/>
            <a:ext cx="4549534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C9FD4C-AE0E-5105-CC4B-F7E49F39DDCB}"/>
              </a:ext>
            </a:extLst>
          </p:cNvPr>
          <p:cNvSpPr txBox="1"/>
          <p:nvPr/>
        </p:nvSpPr>
        <p:spPr>
          <a:xfrm>
            <a:off x="2940678" y="372609"/>
            <a:ext cx="631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______ 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CB35B-F147-8B0A-AF23-F99A1C8BBA6B}"/>
              </a:ext>
            </a:extLst>
          </p:cNvPr>
          <p:cNvSpPr txBox="1"/>
          <p:nvPr/>
        </p:nvSpPr>
        <p:spPr>
          <a:xfrm>
            <a:off x="4945486" y="372609"/>
            <a:ext cx="323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y</a:t>
            </a:r>
            <a:r>
              <a:rPr lang="en-VN" sz="3600" b="1" dirty="0">
                <a:solidFill>
                  <a:srgbClr val="0070C0"/>
                </a:solidFill>
              </a:rPr>
              <a:t>our homework</a:t>
            </a:r>
          </a:p>
        </p:txBody>
      </p:sp>
    </p:spTree>
    <p:extLst>
      <p:ext uri="{BB962C8B-B14F-4D97-AF65-F5344CB8AC3E}">
        <p14:creationId xmlns:p14="http://schemas.microsoft.com/office/powerpoint/2010/main" val="3232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2940678" y="372609"/>
            <a:ext cx="631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lean ______ 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83D8A-D573-97CF-390B-C24BC90C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22" y="1359990"/>
            <a:ext cx="4557155" cy="413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FC1F51-8CAB-F64B-A1ED-82B640EC53AA}"/>
              </a:ext>
            </a:extLst>
          </p:cNvPr>
          <p:cNvSpPr txBox="1"/>
          <p:nvPr/>
        </p:nvSpPr>
        <p:spPr>
          <a:xfrm>
            <a:off x="5473521" y="372608"/>
            <a:ext cx="2504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y</a:t>
            </a:r>
            <a:r>
              <a:rPr lang="en-VN" sz="3600" b="1" dirty="0">
                <a:solidFill>
                  <a:srgbClr val="0070C0"/>
                </a:solidFill>
              </a:rPr>
              <a:t>our    room</a:t>
            </a:r>
          </a:p>
        </p:txBody>
      </p:sp>
    </p:spTree>
    <p:extLst>
      <p:ext uri="{BB962C8B-B14F-4D97-AF65-F5344CB8AC3E}">
        <p14:creationId xmlns:p14="http://schemas.microsoft.com/office/powerpoint/2010/main" val="42581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______ ______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014A3-8279-372B-D138-F2748137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33" y="1352370"/>
            <a:ext cx="4549534" cy="4153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3FEA0C-63C1-36BC-7FA5-F9A6F21B48D2}"/>
              </a:ext>
            </a:extLst>
          </p:cNvPr>
          <p:cNvSpPr txBox="1"/>
          <p:nvPr/>
        </p:nvSpPr>
        <p:spPr>
          <a:xfrm>
            <a:off x="5652970" y="372609"/>
            <a:ext cx="215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</a:t>
            </a:r>
            <a:r>
              <a:rPr lang="en-VN" sz="3600" b="1" dirty="0">
                <a:solidFill>
                  <a:srgbClr val="0070C0"/>
                </a:solidFill>
              </a:rPr>
              <a:t>o        bed</a:t>
            </a:r>
          </a:p>
        </p:txBody>
      </p:sp>
    </p:spTree>
    <p:extLst>
      <p:ext uri="{BB962C8B-B14F-4D97-AF65-F5344CB8AC3E}">
        <p14:creationId xmlns:p14="http://schemas.microsoft.com/office/powerpoint/2010/main" val="16015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friend, cousin, uncle, grandfather, aunt, homework, clean, wake up</a:t>
            </a:r>
          </a:p>
          <a:p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Structures:</a:t>
            </a:r>
          </a:p>
          <a:p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Who’s he/she?/ This is my…/ What’s his/her name?/ Clean your room.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26).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20).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38).</a:t>
            </a:r>
          </a:p>
        </p:txBody>
      </p:sp>
    </p:spTree>
    <p:extLst>
      <p:ext uri="{BB962C8B-B14F-4D97-AF65-F5344CB8AC3E}">
        <p14:creationId xmlns:p14="http://schemas.microsoft.com/office/powerpoint/2010/main" val="12547980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review introducing family members, asking who someone is, and following simple instructions.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friend, cousin, brother, sister, uncle, aunt, father, grandfather, grandmother</a:t>
            </a:r>
          </a:p>
          <a:p>
            <a:endParaRPr lang="en-US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Structures:</a:t>
            </a:r>
          </a:p>
          <a:p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What’s his name?/</a:t>
            </a:r>
            <a:r>
              <a:rPr lang="en-US" sz="3600" b="1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Go to bed!/ This is my friend, Alfie.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4E9BE-4828-42E7-0431-777753256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076" y="1486431"/>
            <a:ext cx="4204169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DBD17-588B-1283-0B63-6995C7012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610" y="1500612"/>
            <a:ext cx="4253796" cy="385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pic>
        <p:nvPicPr>
          <p:cNvPr id="14" name="do your homework">
            <a:hlinkClick r:id="" action="ppaction://media"/>
            <a:extLst>
              <a:ext uri="{FF2B5EF4-FFF2-40B4-BE49-F238E27FC236}">
                <a16:creationId xmlns:a16="http://schemas.microsoft.com/office/drawing/2014/main" id="{B3F15585-9CBD-67A7-2D53-2CBECAB89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26879" y="559239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0747F6-98CD-9C12-9EF6-5A27CAB78AD0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B9B8E6C-C246-CD03-B0DF-6A9CFD90908D}"/>
              </a:ext>
            </a:extLst>
          </p:cNvPr>
          <p:cNvSpPr/>
          <p:nvPr/>
        </p:nvSpPr>
        <p:spPr>
          <a:xfrm>
            <a:off x="281025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DBD17-588B-1283-0B63-6995C7012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610" y="1500612"/>
            <a:ext cx="4253796" cy="385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906EE-4339-214A-11E7-C97AB41AD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774" y="1486432"/>
            <a:ext cx="4239617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D0012-52B5-D30F-8C3F-634C0C81B5E3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clean your room">
            <a:hlinkClick r:id="" action="ppaction://media"/>
            <a:extLst>
              <a:ext uri="{FF2B5EF4-FFF2-40B4-BE49-F238E27FC236}">
                <a16:creationId xmlns:a16="http://schemas.microsoft.com/office/drawing/2014/main" id="{BE4141F2-003A-B75F-F824-AA9DB8835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173" y="559239"/>
            <a:ext cx="487363" cy="487363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A1B90F0B-E14B-B5F8-5B0F-8734C7E9E470}"/>
              </a:ext>
            </a:extLst>
          </p:cNvPr>
          <p:cNvSpPr/>
          <p:nvPr/>
        </p:nvSpPr>
        <p:spPr>
          <a:xfrm>
            <a:off x="847953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4E9BE-4828-42E7-0431-77775325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55" y="1486431"/>
            <a:ext cx="4204169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906EE-4339-214A-11E7-C97AB41AD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774" y="1486432"/>
            <a:ext cx="4239617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D0012-52B5-D30F-8C3F-634C0C81B5E3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1B90F0B-E14B-B5F8-5B0F-8734C7E9E470}"/>
              </a:ext>
            </a:extLst>
          </p:cNvPr>
          <p:cNvSpPr/>
          <p:nvPr/>
        </p:nvSpPr>
        <p:spPr>
          <a:xfrm>
            <a:off x="281025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 to bed">
            <a:hlinkClick r:id="" action="ppaction://media"/>
            <a:extLst>
              <a:ext uri="{FF2B5EF4-FFF2-40B4-BE49-F238E27FC236}">
                <a16:creationId xmlns:a16="http://schemas.microsoft.com/office/drawing/2014/main" id="{6A686931-2378-2815-53A8-D1884F95B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0639" y="59259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EC030-4E5B-9C6C-6F43-EAA75F19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466" y="1486432"/>
            <a:ext cx="4218348" cy="3863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906EE-4339-214A-11E7-C97AB41AD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774" y="1486432"/>
            <a:ext cx="4239617" cy="3870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6DBC6-DF48-A0C9-24BF-CE58F45DD986}"/>
              </a:ext>
            </a:extLst>
          </p:cNvPr>
          <p:cNvSpPr txBox="1"/>
          <p:nvPr/>
        </p:nvSpPr>
        <p:spPr>
          <a:xfrm>
            <a:off x="4340929" y="433624"/>
            <a:ext cx="35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circle.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3EDE1C-09FD-F53F-9C22-88E2093CBC95}"/>
              </a:ext>
            </a:extLst>
          </p:cNvPr>
          <p:cNvSpPr/>
          <p:nvPr/>
        </p:nvSpPr>
        <p:spPr>
          <a:xfrm>
            <a:off x="292608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DD8DBF-BB78-D492-FD35-82A85F24F3F1}"/>
              </a:ext>
            </a:extLst>
          </p:cNvPr>
          <p:cNvSpPr/>
          <p:nvPr/>
        </p:nvSpPr>
        <p:spPr>
          <a:xfrm>
            <a:off x="8595360" y="5603664"/>
            <a:ext cx="670560" cy="646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D0012-52B5-D30F-8C3F-634C0C81B5E3}"/>
              </a:ext>
            </a:extLst>
          </p:cNvPr>
          <p:cNvSpPr txBox="1"/>
          <p:nvPr/>
        </p:nvSpPr>
        <p:spPr>
          <a:xfrm>
            <a:off x="5452550" y="5807344"/>
            <a:ext cx="12868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1B90F0B-E14B-B5F8-5B0F-8734C7E9E470}"/>
              </a:ext>
            </a:extLst>
          </p:cNvPr>
          <p:cNvSpPr/>
          <p:nvPr/>
        </p:nvSpPr>
        <p:spPr>
          <a:xfrm>
            <a:off x="8479536" y="5481743"/>
            <a:ext cx="902208" cy="890017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ake up">
            <a:hlinkClick r:id="" action="ppaction://media"/>
            <a:extLst>
              <a:ext uri="{FF2B5EF4-FFF2-40B4-BE49-F238E27FC236}">
                <a16:creationId xmlns:a16="http://schemas.microsoft.com/office/drawing/2014/main" id="{A9108EF6-38DB-C41B-D661-72F5665C6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173" y="559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DC89D-966D-28B2-7074-FF8F5406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64" y="1023263"/>
            <a:ext cx="955595" cy="1249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CA963-0FB4-32CD-C987-EA74B348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61" y="1023264"/>
            <a:ext cx="991693" cy="1285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57DA45-DB76-8420-ED9C-748510B8D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065" y="5015579"/>
            <a:ext cx="1002992" cy="127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19584-DDA6-3BF7-13BB-B74ABA167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333" y="2374626"/>
            <a:ext cx="998147" cy="1243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E43BB-A125-A84E-313F-43A29D6F0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820" y="3684731"/>
            <a:ext cx="986495" cy="1287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88F5B-A711-7C38-84F1-740D93497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137" y="3684730"/>
            <a:ext cx="1004370" cy="12672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303B8A-3512-EEB3-7FF4-A498B2B50814}"/>
              </a:ext>
            </a:extLst>
          </p:cNvPr>
          <p:cNvSpPr/>
          <p:nvPr/>
        </p:nvSpPr>
        <p:spPr>
          <a:xfrm>
            <a:off x="3513568" y="5335146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grandmother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2A9FA6-ED48-2A8F-AF0F-B9854D99B1FA}"/>
              </a:ext>
            </a:extLst>
          </p:cNvPr>
          <p:cNvSpPr/>
          <p:nvPr/>
        </p:nvSpPr>
        <p:spPr>
          <a:xfrm>
            <a:off x="5302438" y="2685165"/>
            <a:ext cx="1668941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grandfather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6306E-E524-6778-2065-08AC1268A737}"/>
              </a:ext>
            </a:extLst>
          </p:cNvPr>
          <p:cNvSpPr/>
          <p:nvPr/>
        </p:nvSpPr>
        <p:spPr>
          <a:xfrm>
            <a:off x="7092777" y="4074439"/>
            <a:ext cx="1642183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cousin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9C392-86A2-8C23-A2B8-B8B9D5B2027E}"/>
              </a:ext>
            </a:extLst>
          </p:cNvPr>
          <p:cNvSpPr/>
          <p:nvPr/>
        </p:nvSpPr>
        <p:spPr>
          <a:xfrm>
            <a:off x="3513568" y="2663361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sister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5BA72-0AAF-84E8-46C8-91C90444C079}"/>
              </a:ext>
            </a:extLst>
          </p:cNvPr>
          <p:cNvSpPr/>
          <p:nvPr/>
        </p:nvSpPr>
        <p:spPr>
          <a:xfrm>
            <a:off x="7134791" y="1444390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uncle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16554E-D975-1C1C-7083-7298BA753D9D}"/>
              </a:ext>
            </a:extLst>
          </p:cNvPr>
          <p:cNvSpPr/>
          <p:nvPr/>
        </p:nvSpPr>
        <p:spPr>
          <a:xfrm>
            <a:off x="7128262" y="5332603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aunt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5EBE7D-2174-1E8F-0F98-37BEC10ED397}"/>
              </a:ext>
            </a:extLst>
          </p:cNvPr>
          <p:cNvSpPr/>
          <p:nvPr/>
        </p:nvSpPr>
        <p:spPr>
          <a:xfrm>
            <a:off x="3451174" y="100152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15" name="&quot;No&quot; Symbol 19">
            <a:extLst>
              <a:ext uri="{FF2B5EF4-FFF2-40B4-BE49-F238E27FC236}">
                <a16:creationId xmlns:a16="http://schemas.microsoft.com/office/drawing/2014/main" id="{9AFFBD6F-1513-3A6A-5502-549BA25A2F2F}"/>
              </a:ext>
            </a:extLst>
          </p:cNvPr>
          <p:cNvSpPr/>
          <p:nvPr/>
        </p:nvSpPr>
        <p:spPr>
          <a:xfrm>
            <a:off x="4711253" y="1914253"/>
            <a:ext cx="284244" cy="28591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504BB8-D1E2-C5BC-F080-DA884F534436}"/>
              </a:ext>
            </a:extLst>
          </p:cNvPr>
          <p:cNvSpPr/>
          <p:nvPr/>
        </p:nvSpPr>
        <p:spPr>
          <a:xfrm>
            <a:off x="5258521" y="100152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7" name="&quot;No&quot; Symbol 21">
            <a:extLst>
              <a:ext uri="{FF2B5EF4-FFF2-40B4-BE49-F238E27FC236}">
                <a16:creationId xmlns:a16="http://schemas.microsoft.com/office/drawing/2014/main" id="{33F306F5-BF79-1782-B89A-593972E8BF24}"/>
              </a:ext>
            </a:extLst>
          </p:cNvPr>
          <p:cNvSpPr/>
          <p:nvPr/>
        </p:nvSpPr>
        <p:spPr>
          <a:xfrm>
            <a:off x="6520602" y="1914253"/>
            <a:ext cx="285040" cy="29046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AE2385-BCD9-517F-E5EB-3056E1B1822A}"/>
              </a:ext>
            </a:extLst>
          </p:cNvPr>
          <p:cNvSpPr/>
          <p:nvPr/>
        </p:nvSpPr>
        <p:spPr>
          <a:xfrm>
            <a:off x="7072397" y="100152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19" name="&quot;No&quot; Symbol 23">
            <a:extLst>
              <a:ext uri="{FF2B5EF4-FFF2-40B4-BE49-F238E27FC236}">
                <a16:creationId xmlns:a16="http://schemas.microsoft.com/office/drawing/2014/main" id="{584871DD-D0A8-B462-D40C-E2E36980EC90}"/>
              </a:ext>
            </a:extLst>
          </p:cNvPr>
          <p:cNvSpPr/>
          <p:nvPr/>
        </p:nvSpPr>
        <p:spPr>
          <a:xfrm>
            <a:off x="8381629" y="1914253"/>
            <a:ext cx="294286" cy="287769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0DA50-E064-3A60-C3FA-014EE7A1B408}"/>
              </a:ext>
            </a:extLst>
          </p:cNvPr>
          <p:cNvSpPr/>
          <p:nvPr/>
        </p:nvSpPr>
        <p:spPr>
          <a:xfrm>
            <a:off x="3451174" y="2339544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21" name="&quot;No&quot; Symbol 29">
            <a:extLst>
              <a:ext uri="{FF2B5EF4-FFF2-40B4-BE49-F238E27FC236}">
                <a16:creationId xmlns:a16="http://schemas.microsoft.com/office/drawing/2014/main" id="{E2768150-EF20-0B4D-C174-9CDAF3DAFE7B}"/>
              </a:ext>
            </a:extLst>
          </p:cNvPr>
          <p:cNvSpPr/>
          <p:nvPr/>
        </p:nvSpPr>
        <p:spPr>
          <a:xfrm>
            <a:off x="4723953" y="3202523"/>
            <a:ext cx="294146" cy="28704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C77CEB-11D5-64C2-2E23-3596DDD89880}"/>
              </a:ext>
            </a:extLst>
          </p:cNvPr>
          <p:cNvSpPr/>
          <p:nvPr/>
        </p:nvSpPr>
        <p:spPr>
          <a:xfrm>
            <a:off x="5258521" y="2339544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23" name="&quot;No&quot; Symbol 31">
            <a:extLst>
              <a:ext uri="{FF2B5EF4-FFF2-40B4-BE49-F238E27FC236}">
                <a16:creationId xmlns:a16="http://schemas.microsoft.com/office/drawing/2014/main" id="{7C7D5A3A-9335-C293-1E11-BF1D6B061807}"/>
              </a:ext>
            </a:extLst>
          </p:cNvPr>
          <p:cNvSpPr/>
          <p:nvPr/>
        </p:nvSpPr>
        <p:spPr>
          <a:xfrm>
            <a:off x="6526607" y="3180438"/>
            <a:ext cx="279033" cy="27862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B10E2C-FD4D-4D2D-01AE-ED7EF1B0C56E}"/>
              </a:ext>
            </a:extLst>
          </p:cNvPr>
          <p:cNvSpPr/>
          <p:nvPr/>
        </p:nvSpPr>
        <p:spPr>
          <a:xfrm>
            <a:off x="7065868" y="2339544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25" name="&quot;No&quot; Symbol 33">
            <a:extLst>
              <a:ext uri="{FF2B5EF4-FFF2-40B4-BE49-F238E27FC236}">
                <a16:creationId xmlns:a16="http://schemas.microsoft.com/office/drawing/2014/main" id="{FE16D664-8C11-5921-252E-DE57B66D386D}"/>
              </a:ext>
            </a:extLst>
          </p:cNvPr>
          <p:cNvSpPr/>
          <p:nvPr/>
        </p:nvSpPr>
        <p:spPr>
          <a:xfrm>
            <a:off x="8381628" y="3180438"/>
            <a:ext cx="294287" cy="29211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3F0846-A7D9-D301-BD25-5A028384C67C}"/>
              </a:ext>
            </a:extLst>
          </p:cNvPr>
          <p:cNvSpPr/>
          <p:nvPr/>
        </p:nvSpPr>
        <p:spPr>
          <a:xfrm>
            <a:off x="3459037" y="3670393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27" name="&quot;No&quot; Symbol 35">
            <a:extLst>
              <a:ext uri="{FF2B5EF4-FFF2-40B4-BE49-F238E27FC236}">
                <a16:creationId xmlns:a16="http://schemas.microsoft.com/office/drawing/2014/main" id="{4355C65F-D8BF-309E-D12C-FA6A560A30D1}"/>
              </a:ext>
            </a:extLst>
          </p:cNvPr>
          <p:cNvSpPr/>
          <p:nvPr/>
        </p:nvSpPr>
        <p:spPr>
          <a:xfrm>
            <a:off x="4723954" y="4564013"/>
            <a:ext cx="294146" cy="3182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8F1F66-112C-C5E9-0F5B-A7A22867C139}"/>
              </a:ext>
            </a:extLst>
          </p:cNvPr>
          <p:cNvSpPr/>
          <p:nvPr/>
        </p:nvSpPr>
        <p:spPr>
          <a:xfrm>
            <a:off x="5258521" y="3677562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29" name="&quot;No&quot; Symbol 37">
            <a:extLst>
              <a:ext uri="{FF2B5EF4-FFF2-40B4-BE49-F238E27FC236}">
                <a16:creationId xmlns:a16="http://schemas.microsoft.com/office/drawing/2014/main" id="{08EF68EA-FC75-3927-FAA0-3762DA03969B}"/>
              </a:ext>
            </a:extLst>
          </p:cNvPr>
          <p:cNvSpPr/>
          <p:nvPr/>
        </p:nvSpPr>
        <p:spPr>
          <a:xfrm>
            <a:off x="6513472" y="4564013"/>
            <a:ext cx="299299" cy="3182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70C61B-7CFD-5A23-D700-D33D6DEC460E}"/>
              </a:ext>
            </a:extLst>
          </p:cNvPr>
          <p:cNvSpPr/>
          <p:nvPr/>
        </p:nvSpPr>
        <p:spPr>
          <a:xfrm>
            <a:off x="7065868" y="3677562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31" name="&quot;No&quot; Symbol 39">
            <a:extLst>
              <a:ext uri="{FF2B5EF4-FFF2-40B4-BE49-F238E27FC236}">
                <a16:creationId xmlns:a16="http://schemas.microsoft.com/office/drawing/2014/main" id="{5CFB2FDE-4D38-DC20-4295-58C943D4C4FF}"/>
              </a:ext>
            </a:extLst>
          </p:cNvPr>
          <p:cNvSpPr/>
          <p:nvPr/>
        </p:nvSpPr>
        <p:spPr>
          <a:xfrm>
            <a:off x="8376142" y="4550153"/>
            <a:ext cx="305259" cy="3190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FC5441-8BD8-CC9B-8E49-4ACECBDDAB82}"/>
              </a:ext>
            </a:extLst>
          </p:cNvPr>
          <p:cNvSpPr/>
          <p:nvPr/>
        </p:nvSpPr>
        <p:spPr>
          <a:xfrm>
            <a:off x="3451174" y="5015580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33" name="&quot;No&quot; Symbol 41">
            <a:extLst>
              <a:ext uri="{FF2B5EF4-FFF2-40B4-BE49-F238E27FC236}">
                <a16:creationId xmlns:a16="http://schemas.microsoft.com/office/drawing/2014/main" id="{786BE205-BA47-093D-0AE0-9E06F36DDD44}"/>
              </a:ext>
            </a:extLst>
          </p:cNvPr>
          <p:cNvSpPr/>
          <p:nvPr/>
        </p:nvSpPr>
        <p:spPr>
          <a:xfrm>
            <a:off x="4728094" y="5856475"/>
            <a:ext cx="302991" cy="30810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A2157D-36F4-065E-CD25-A9C738A7D261}"/>
              </a:ext>
            </a:extLst>
          </p:cNvPr>
          <p:cNvSpPr/>
          <p:nvPr/>
        </p:nvSpPr>
        <p:spPr>
          <a:xfrm>
            <a:off x="5258521" y="5015580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35" name="&quot;No&quot; Symbol 43">
            <a:extLst>
              <a:ext uri="{FF2B5EF4-FFF2-40B4-BE49-F238E27FC236}">
                <a16:creationId xmlns:a16="http://schemas.microsoft.com/office/drawing/2014/main" id="{2765FA73-B551-33D9-6479-1837A59027A2}"/>
              </a:ext>
            </a:extLst>
          </p:cNvPr>
          <p:cNvSpPr/>
          <p:nvPr/>
        </p:nvSpPr>
        <p:spPr>
          <a:xfrm>
            <a:off x="6520939" y="5856474"/>
            <a:ext cx="317287" cy="31542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A05D32-A322-7F20-B448-C64E77425AA0}"/>
              </a:ext>
            </a:extLst>
          </p:cNvPr>
          <p:cNvSpPr/>
          <p:nvPr/>
        </p:nvSpPr>
        <p:spPr>
          <a:xfrm>
            <a:off x="7065868" y="5015580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37" name="&quot;No&quot; Symbol 45">
            <a:extLst>
              <a:ext uri="{FF2B5EF4-FFF2-40B4-BE49-F238E27FC236}">
                <a16:creationId xmlns:a16="http://schemas.microsoft.com/office/drawing/2014/main" id="{4C147061-AFB3-DA80-D563-F75C44ABB60E}"/>
              </a:ext>
            </a:extLst>
          </p:cNvPr>
          <p:cNvSpPr/>
          <p:nvPr/>
        </p:nvSpPr>
        <p:spPr>
          <a:xfrm>
            <a:off x="8376142" y="5843121"/>
            <a:ext cx="299773" cy="32146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AD695D-51DF-86E0-9001-069C78A35B1D}"/>
              </a:ext>
            </a:extLst>
          </p:cNvPr>
          <p:cNvSpPr txBox="1"/>
          <p:nvPr/>
        </p:nvSpPr>
        <p:spPr>
          <a:xfrm>
            <a:off x="4785367" y="233963"/>
            <a:ext cx="315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Memory Game</a:t>
            </a:r>
          </a:p>
        </p:txBody>
      </p:sp>
    </p:spTree>
    <p:extLst>
      <p:ext uri="{BB962C8B-B14F-4D97-AF65-F5344CB8AC3E}">
        <p14:creationId xmlns:p14="http://schemas.microsoft.com/office/powerpoint/2010/main" val="8041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16628</TotalTime>
  <Words>411</Words>
  <Application>Microsoft Macintosh PowerPoint</Application>
  <PresentationFormat>Widescreen</PresentationFormat>
  <Paragraphs>121</Paragraphs>
  <Slides>30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Poppins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402</cp:revision>
  <dcterms:created xsi:type="dcterms:W3CDTF">2020-12-08T03:17:05Z</dcterms:created>
  <dcterms:modified xsi:type="dcterms:W3CDTF">2025-11-04T10:16:38Z</dcterms:modified>
</cp:coreProperties>
</file>