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82" r:id="rId2"/>
    <p:sldId id="288" r:id="rId3"/>
    <p:sldId id="289" r:id="rId4"/>
    <p:sldId id="287" r:id="rId5"/>
    <p:sldId id="291" r:id="rId6"/>
    <p:sldId id="331" r:id="rId7"/>
    <p:sldId id="309" r:id="rId8"/>
    <p:sldId id="333" r:id="rId9"/>
    <p:sldId id="311" r:id="rId10"/>
    <p:sldId id="334" r:id="rId11"/>
    <p:sldId id="335" r:id="rId12"/>
    <p:sldId id="314" r:id="rId13"/>
    <p:sldId id="329" r:id="rId14"/>
    <p:sldId id="336" r:id="rId15"/>
    <p:sldId id="337" r:id="rId16"/>
    <p:sldId id="339" r:id="rId17"/>
    <p:sldId id="345" r:id="rId18"/>
    <p:sldId id="320" r:id="rId19"/>
    <p:sldId id="32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5" d="100"/>
          <a:sy n="75" d="100"/>
        </p:scale>
        <p:origin x="76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6DDFB4-E1BE-4ADE-912D-03A80A208D2D}"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5B8C3D-9A55-47E1-BCDE-1FB92439BC33}" type="slidenum">
              <a:rPr lang="en-US" smtClean="0"/>
              <a:t>‹#›</a:t>
            </a:fld>
            <a:endParaRPr lang="en-US"/>
          </a:p>
        </p:txBody>
      </p:sp>
    </p:spTree>
    <p:extLst>
      <p:ext uri="{BB962C8B-B14F-4D97-AF65-F5344CB8AC3E}">
        <p14:creationId xmlns:p14="http://schemas.microsoft.com/office/powerpoint/2010/main" val="2212084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575B8C3D-9A55-47E1-BCDE-1FB92439BC33}" type="slidenum">
              <a:rPr lang="en-US" smtClean="0"/>
              <a:t>1</a:t>
            </a:fld>
            <a:endParaRPr lang="en-US"/>
          </a:p>
        </p:txBody>
      </p:sp>
    </p:spTree>
    <p:extLst>
      <p:ext uri="{BB962C8B-B14F-4D97-AF65-F5344CB8AC3E}">
        <p14:creationId xmlns:p14="http://schemas.microsoft.com/office/powerpoint/2010/main" val="249300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3/3/2025</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06379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3/3/2025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66695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3/3/2025</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36499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3/3/2025</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455252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3/3/2025</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187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3/3/2025</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013397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3/3/2025</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767286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3/3/2025</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077750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3/3/2025</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88473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3/3/2025</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2770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3/3/2025</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864025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3/3/2025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677509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3/3/2025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390555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3/3/2025</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4072949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3/3/2025</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50730447-A8DD-B0D6-2BEB-EA2DDFEE4F0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13788" y="274752"/>
            <a:ext cx="1271244" cy="1271244"/>
          </a:xfrm>
          <a:prstGeom prst="rect">
            <a:avLst/>
          </a:prstGeom>
        </p:spPr>
      </p:pic>
    </p:spTree>
    <p:extLst>
      <p:ext uri="{BB962C8B-B14F-4D97-AF65-F5344CB8AC3E}">
        <p14:creationId xmlns:p14="http://schemas.microsoft.com/office/powerpoint/2010/main" val="26949189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4.png"/><Relationship Id="rId1" Type="http://schemas.openxmlformats.org/officeDocument/2006/relationships/slideLayout" Target="../slideLayouts/slideLayout10.xml"/><Relationship Id="rId6" Type="http://schemas.openxmlformats.org/officeDocument/2006/relationships/image" Target="../media/image27.png"/><Relationship Id="rId5" Type="http://schemas.microsoft.com/office/2007/relationships/hdphoto" Target="../media/hdphoto7.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4.png"/><Relationship Id="rId1" Type="http://schemas.openxmlformats.org/officeDocument/2006/relationships/slideLayout" Target="../slideLayouts/slideLayout10.xml"/><Relationship Id="rId6" Type="http://schemas.openxmlformats.org/officeDocument/2006/relationships/image" Target="../media/image28.png"/><Relationship Id="rId5" Type="http://schemas.microsoft.com/office/2007/relationships/hdphoto" Target="../media/hdphoto7.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9.png"/><Relationship Id="rId1" Type="http://schemas.openxmlformats.org/officeDocument/2006/relationships/slideLayout" Target="../slideLayouts/slideLayout10.xml"/><Relationship Id="rId5" Type="http://schemas.microsoft.com/office/2007/relationships/hdphoto" Target="../media/hdphoto10.wdp"/><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6.png"/><Relationship Id="rId7"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4.png"/><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g"/><Relationship Id="rId1" Type="http://schemas.openxmlformats.org/officeDocument/2006/relationships/slideLayout" Target="../slideLayouts/slideLayout10.xml"/><Relationship Id="rId5" Type="http://schemas.openxmlformats.org/officeDocument/2006/relationships/image" Target="../media/image37.png"/><Relationship Id="rId4" Type="http://schemas.microsoft.com/office/2007/relationships/hdphoto" Target="../media/hdphoto11.wdp"/></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1.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4.wdp"/><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4.png"/><Relationship Id="rId1" Type="http://schemas.openxmlformats.org/officeDocument/2006/relationships/slideLayout" Target="../slideLayouts/slideLayout10.xml"/><Relationship Id="rId6" Type="http://schemas.openxmlformats.org/officeDocument/2006/relationships/image" Target="../media/image25.png"/><Relationship Id="rId5" Type="http://schemas.microsoft.com/office/2007/relationships/hdphoto" Target="../media/hdphoto7.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4.png"/><Relationship Id="rId1" Type="http://schemas.openxmlformats.org/officeDocument/2006/relationships/slideLayout" Target="../slideLayouts/slideLayout10.xml"/><Relationship Id="rId6" Type="http://schemas.openxmlformats.org/officeDocument/2006/relationships/image" Target="../media/image26.png"/><Relationship Id="rId5" Type="http://schemas.microsoft.com/office/2007/relationships/hdphoto" Target="../media/hdphoto7.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CFE92D4-9EB3-4363-9320-C7FA5B7B2ED3}"/>
              </a:ext>
            </a:extLst>
          </p:cNvPr>
          <p:cNvSpPr/>
          <p:nvPr/>
        </p:nvSpPr>
        <p:spPr>
          <a:xfrm>
            <a:off x="5252485" y="535406"/>
            <a:ext cx="6634716" cy="5567681"/>
          </a:xfrm>
          <a:custGeom>
            <a:avLst/>
            <a:gdLst>
              <a:gd name="connsiteX0" fmla="*/ 0 w 6634716"/>
              <a:gd name="connsiteY0" fmla="*/ 927965 h 5567681"/>
              <a:gd name="connsiteX1" fmla="*/ 927965 w 6634716"/>
              <a:gd name="connsiteY1" fmla="*/ 0 h 5567681"/>
              <a:gd name="connsiteX2" fmla="*/ 5706751 w 6634716"/>
              <a:gd name="connsiteY2" fmla="*/ 0 h 5567681"/>
              <a:gd name="connsiteX3" fmla="*/ 6634716 w 6634716"/>
              <a:gd name="connsiteY3" fmla="*/ 927965 h 5567681"/>
              <a:gd name="connsiteX4" fmla="*/ 6634716 w 6634716"/>
              <a:gd name="connsiteY4" fmla="*/ 4639716 h 5567681"/>
              <a:gd name="connsiteX5" fmla="*/ 5706751 w 6634716"/>
              <a:gd name="connsiteY5" fmla="*/ 5567681 h 5567681"/>
              <a:gd name="connsiteX6" fmla="*/ 927965 w 6634716"/>
              <a:gd name="connsiteY6" fmla="*/ 5567681 h 5567681"/>
              <a:gd name="connsiteX7" fmla="*/ 0 w 6634716"/>
              <a:gd name="connsiteY7" fmla="*/ 4639716 h 5567681"/>
              <a:gd name="connsiteX8" fmla="*/ 0 w 6634716"/>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34716" h="5567681" fill="none" extrusionOk="0">
                <a:moveTo>
                  <a:pt x="0" y="927965"/>
                </a:moveTo>
                <a:cubicBezTo>
                  <a:pt x="-49754" y="425337"/>
                  <a:pt x="432987" y="-4946"/>
                  <a:pt x="927965" y="0"/>
                </a:cubicBezTo>
                <a:cubicBezTo>
                  <a:pt x="3114565" y="-1478"/>
                  <a:pt x="3831933" y="142551"/>
                  <a:pt x="5706751" y="0"/>
                </a:cubicBezTo>
                <a:cubicBezTo>
                  <a:pt x="6259691" y="38417"/>
                  <a:pt x="6642371" y="419630"/>
                  <a:pt x="6634716" y="927965"/>
                </a:cubicBezTo>
                <a:cubicBezTo>
                  <a:pt x="6502561" y="1692249"/>
                  <a:pt x="6642706" y="3972730"/>
                  <a:pt x="6634716" y="4639716"/>
                </a:cubicBezTo>
                <a:cubicBezTo>
                  <a:pt x="6648657" y="5221769"/>
                  <a:pt x="6210060" y="5518609"/>
                  <a:pt x="5706751" y="5567681"/>
                </a:cubicBezTo>
                <a:cubicBezTo>
                  <a:pt x="4483803" y="5496670"/>
                  <a:pt x="3163519" y="5577084"/>
                  <a:pt x="927965" y="5567681"/>
                </a:cubicBezTo>
                <a:cubicBezTo>
                  <a:pt x="448732" y="5512286"/>
                  <a:pt x="-39487" y="5085338"/>
                  <a:pt x="0" y="4639716"/>
                </a:cubicBezTo>
                <a:cubicBezTo>
                  <a:pt x="156397" y="3041313"/>
                  <a:pt x="-144901" y="1711649"/>
                  <a:pt x="0" y="927965"/>
                </a:cubicBezTo>
                <a:close/>
              </a:path>
              <a:path w="6634716" h="5567681" stroke="0" extrusionOk="0">
                <a:moveTo>
                  <a:pt x="0" y="927965"/>
                </a:moveTo>
                <a:cubicBezTo>
                  <a:pt x="15659" y="433506"/>
                  <a:pt x="502560" y="-20598"/>
                  <a:pt x="927965" y="0"/>
                </a:cubicBezTo>
                <a:cubicBezTo>
                  <a:pt x="2381714" y="125070"/>
                  <a:pt x="4475526" y="-120515"/>
                  <a:pt x="5706751" y="0"/>
                </a:cubicBezTo>
                <a:cubicBezTo>
                  <a:pt x="6194938" y="74649"/>
                  <a:pt x="6679339" y="501673"/>
                  <a:pt x="6634716" y="927965"/>
                </a:cubicBezTo>
                <a:cubicBezTo>
                  <a:pt x="6548278" y="1734113"/>
                  <a:pt x="6590236" y="3635156"/>
                  <a:pt x="6634716" y="4639716"/>
                </a:cubicBezTo>
                <a:cubicBezTo>
                  <a:pt x="6643488" y="5154921"/>
                  <a:pt x="6175969" y="5651682"/>
                  <a:pt x="5706751" y="5567681"/>
                </a:cubicBezTo>
                <a:cubicBezTo>
                  <a:pt x="5035027" y="5414617"/>
                  <a:pt x="1757402" y="5512155"/>
                  <a:pt x="927965" y="5567681"/>
                </a:cubicBezTo>
                <a:cubicBezTo>
                  <a:pt x="390113" y="5576641"/>
                  <a:pt x="7868" y="5229606"/>
                  <a:pt x="0" y="4639716"/>
                </a:cubicBezTo>
                <a:cubicBezTo>
                  <a:pt x="-91422" y="3471184"/>
                  <a:pt x="-77704" y="2268023"/>
                  <a:pt x="0" y="927965"/>
                </a:cubicBezTo>
                <a:close/>
              </a:path>
            </a:pathLst>
          </a:custGeom>
          <a:solidFill>
            <a:schemeClr val="bg1"/>
          </a:solidFill>
          <a:ln w="38100">
            <a:solidFill>
              <a:srgbClr val="3BB9FF"/>
            </a:solidFill>
            <a:extLst>
              <a:ext uri="{C807C97D-BFC1-408E-A445-0C87EB9F89A2}">
                <ask:lineSketchStyleProps xmlns:ask="http://schemas.microsoft.com/office/drawing/2018/sketchyshapes" sd="84437144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CC95B53-E186-4A42-954C-D1DCCE9E1F32}"/>
              </a:ext>
            </a:extLst>
          </p:cNvPr>
          <p:cNvSpPr txBox="1"/>
          <p:nvPr/>
        </p:nvSpPr>
        <p:spPr>
          <a:xfrm>
            <a:off x="5696658" y="877100"/>
            <a:ext cx="61576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Thứ</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ngày</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tháng</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năm</a:t>
            </a:r>
            <a:r>
              <a:rPr kumimoji="0" lang="en-US" sz="3600" b="0" i="0" u="none" strike="noStrike" kern="1200" cap="none" spc="0" normalizeH="0" baseline="0" noProof="0" dirty="0">
                <a:ln>
                  <a:noFill/>
                </a:ln>
                <a:solidFill>
                  <a:prstClr val="black"/>
                </a:solidFill>
                <a:effectLst/>
                <a:uLnTx/>
                <a:uFillTx/>
                <a:ea typeface="+mn-ea"/>
                <a:cs typeface="+mn-cs"/>
              </a:rPr>
              <a:t> …</a:t>
            </a:r>
          </a:p>
        </p:txBody>
      </p:sp>
      <p:pic>
        <p:nvPicPr>
          <p:cNvPr id="4" name="Picture 3" descr="A picture containing text, toy, doll&#10;&#10;Description automatically generated">
            <a:extLst>
              <a:ext uri="{FF2B5EF4-FFF2-40B4-BE49-F238E27FC236}">
                <a16:creationId xmlns:a16="http://schemas.microsoft.com/office/drawing/2014/main" id="{782365A4-1084-471A-B534-1A3E54CF9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18" y="2750269"/>
            <a:ext cx="3785998" cy="3785998"/>
          </a:xfrm>
          <a:prstGeom prst="rect">
            <a:avLst/>
          </a:prstGeom>
        </p:spPr>
      </p:pic>
      <p:pic>
        <p:nvPicPr>
          <p:cNvPr id="14" name="Picture 13" descr="Background pattern&#10;&#10;Description automatically generated with medium confidence">
            <a:extLst>
              <a:ext uri="{FF2B5EF4-FFF2-40B4-BE49-F238E27FC236}">
                <a16:creationId xmlns:a16="http://schemas.microsoft.com/office/drawing/2014/main" id="{186AA32E-D948-45D5-948C-F2D098B149A6}"/>
              </a:ext>
            </a:extLst>
          </p:cNvPr>
          <p:cNvPicPr>
            <a:picLocks noChangeAspect="1"/>
          </p:cNvPicPr>
          <p:nvPr/>
        </p:nvPicPr>
        <p:blipFill rotWithShape="1">
          <a:blip r:embed="rId4">
            <a:extLst>
              <a:ext uri="{28A0092B-C50C-407E-A947-70E740481C1C}">
                <a14:useLocalDpi xmlns:a14="http://schemas.microsoft.com/office/drawing/2010/main" val="0"/>
              </a:ext>
            </a:extLst>
          </a:blip>
          <a:srcRect l="37414" t="34836" r="38635" b="33419"/>
          <a:stretch/>
        </p:blipFill>
        <p:spPr>
          <a:xfrm>
            <a:off x="10626843" y="-216077"/>
            <a:ext cx="1368783" cy="1705375"/>
          </a:xfrm>
          <a:prstGeom prst="rect">
            <a:avLst/>
          </a:prstGeom>
        </p:spPr>
      </p:pic>
      <p:pic>
        <p:nvPicPr>
          <p:cNvPr id="22" name="Picture 4" descr="Cute girl praying, thankful and relieved">
            <a:extLst>
              <a:ext uri="{FF2B5EF4-FFF2-40B4-BE49-F238E27FC236}">
                <a16:creationId xmlns:a16="http://schemas.microsoft.com/office/drawing/2014/main" id="{03011CA9-8AB2-4673-A674-1010537FE9A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2236" y1="85600" x2="52236" y2="85600"/>
                        <a14:foregroundMark x1="43450" y1="84600" x2="43450" y2="84600"/>
                        <a14:foregroundMark x1="53834" y1="86000" x2="53834" y2="86000"/>
                      </a14:backgroundRemoval>
                    </a14:imgEffect>
                  </a14:imgLayer>
                </a14:imgProps>
              </a:ext>
              <a:ext uri="{28A0092B-C50C-407E-A947-70E740481C1C}">
                <a14:useLocalDpi xmlns:a14="http://schemas.microsoft.com/office/drawing/2010/main" val="0"/>
              </a:ext>
            </a:extLst>
          </a:blip>
          <a:srcRect l="18680" t="6803" r="20772" b="8467"/>
          <a:stretch/>
        </p:blipFill>
        <p:spPr bwMode="auto">
          <a:xfrm>
            <a:off x="9859731" y="3501825"/>
            <a:ext cx="2412235" cy="26961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C92AD5D-ABCF-9848-827E-44A7E5F2CC19}"/>
              </a:ext>
            </a:extLst>
          </p:cNvPr>
          <p:cNvPicPr>
            <a:picLocks noChangeAspect="1"/>
          </p:cNvPicPr>
          <p:nvPr/>
        </p:nvPicPr>
        <p:blipFill>
          <a:blip r:embed="rId7"/>
          <a:stretch>
            <a:fillRect/>
          </a:stretch>
        </p:blipFill>
        <p:spPr>
          <a:xfrm>
            <a:off x="5828688" y="1505277"/>
            <a:ext cx="5316173" cy="1237595"/>
          </a:xfrm>
          <a:prstGeom prst="rect">
            <a:avLst/>
          </a:prstGeom>
        </p:spPr>
      </p:pic>
      <p:pic>
        <p:nvPicPr>
          <p:cNvPr id="3" name="Picture 2">
            <a:extLst>
              <a:ext uri="{FF2B5EF4-FFF2-40B4-BE49-F238E27FC236}">
                <a16:creationId xmlns:a16="http://schemas.microsoft.com/office/drawing/2014/main" id="{52BEE4E3-9D81-B6D9-9860-4E006A955C0C}"/>
              </a:ext>
            </a:extLst>
          </p:cNvPr>
          <p:cNvPicPr>
            <a:picLocks noChangeAspect="1"/>
          </p:cNvPicPr>
          <p:nvPr/>
        </p:nvPicPr>
        <p:blipFill>
          <a:blip r:embed="rId8"/>
          <a:stretch>
            <a:fillRect/>
          </a:stretch>
        </p:blipFill>
        <p:spPr>
          <a:xfrm>
            <a:off x="5393233" y="2885609"/>
            <a:ext cx="4682134" cy="1963082"/>
          </a:xfrm>
          <a:prstGeom prst="rect">
            <a:avLst/>
          </a:prstGeom>
        </p:spPr>
      </p:pic>
    </p:spTree>
    <p:extLst>
      <p:ext uri="{BB962C8B-B14F-4D97-AF65-F5344CB8AC3E}">
        <p14:creationId xmlns:p14="http://schemas.microsoft.com/office/powerpoint/2010/main" val="9573631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EF025563-1CA7-C615-A7EE-B27726428514}"/>
              </a:ext>
            </a:extLst>
          </p:cNvPr>
          <p:cNvSpPr/>
          <p:nvPr/>
        </p:nvSpPr>
        <p:spPr>
          <a:xfrm>
            <a:off x="5495925" y="2205608"/>
            <a:ext cx="5219699" cy="1804417"/>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ysClr val="windowText" lastClr="000000"/>
                </a:solidFill>
                <a:latin typeface="Calibri" panose="020F0502020204030204"/>
              </a:rPr>
              <a:t>Bác sĩ Hoa đang khám chân cho bạn trai.</a:t>
            </a:r>
          </a:p>
        </p:txBody>
      </p:sp>
      <p:pic>
        <p:nvPicPr>
          <p:cNvPr id="3" name="Picture 2">
            <a:extLst>
              <a:ext uri="{FF2B5EF4-FFF2-40B4-BE49-F238E27FC236}">
                <a16:creationId xmlns:a16="http://schemas.microsoft.com/office/drawing/2014/main" id="{4B653F30-DEB3-382E-3DE5-92BE3F5DE78A}"/>
              </a:ext>
            </a:extLst>
          </p:cNvPr>
          <p:cNvPicPr>
            <a:picLocks noChangeAspect="1"/>
          </p:cNvPicPr>
          <p:nvPr/>
        </p:nvPicPr>
        <p:blipFill>
          <a:blip r:embed="rId6"/>
          <a:stretch>
            <a:fillRect/>
          </a:stretch>
        </p:blipFill>
        <p:spPr>
          <a:xfrm>
            <a:off x="2152650" y="1447800"/>
            <a:ext cx="2844624" cy="36718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50084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EF025563-1CA7-C615-A7EE-B27726428514}"/>
              </a:ext>
            </a:extLst>
          </p:cNvPr>
          <p:cNvSpPr/>
          <p:nvPr/>
        </p:nvSpPr>
        <p:spPr>
          <a:xfrm>
            <a:off x="5495925" y="2205608"/>
            <a:ext cx="6010275" cy="1804417"/>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ysClr val="windowText" lastClr="000000"/>
                </a:solidFill>
                <a:latin typeface="Calibri" panose="020F0502020204030204"/>
              </a:rPr>
              <a:t>Bác sĩ Minh đang khám răng miệng cho bạn nhỏ.</a:t>
            </a:r>
          </a:p>
        </p:txBody>
      </p:sp>
      <p:pic>
        <p:nvPicPr>
          <p:cNvPr id="4" name="Picture 3">
            <a:extLst>
              <a:ext uri="{FF2B5EF4-FFF2-40B4-BE49-F238E27FC236}">
                <a16:creationId xmlns:a16="http://schemas.microsoft.com/office/drawing/2014/main" id="{B7E5D55F-B248-7A93-7964-2BCDCD49B876}"/>
              </a:ext>
            </a:extLst>
          </p:cNvPr>
          <p:cNvPicPr>
            <a:picLocks noChangeAspect="1"/>
          </p:cNvPicPr>
          <p:nvPr/>
        </p:nvPicPr>
        <p:blipFill>
          <a:blip r:embed="rId6"/>
          <a:stretch>
            <a:fillRect/>
          </a:stretch>
        </p:blipFill>
        <p:spPr>
          <a:xfrm>
            <a:off x="1824037" y="1628775"/>
            <a:ext cx="3188302" cy="39338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58308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A screenshot of a computer&#10;&#10;Description automatically generated with low confidence">
            <a:extLst>
              <a:ext uri="{FF2B5EF4-FFF2-40B4-BE49-F238E27FC236}">
                <a16:creationId xmlns:a16="http://schemas.microsoft.com/office/drawing/2014/main" id="{D1100014-77DE-4D4A-9D8B-1961CDF4C8B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40873" b="40163"/>
          <a:stretch/>
        </p:blipFill>
        <p:spPr>
          <a:xfrm>
            <a:off x="539469" y="111829"/>
            <a:ext cx="9247200" cy="1624621"/>
          </a:xfrm>
          <a:prstGeom prst="rect">
            <a:avLst/>
          </a:prstGeom>
        </p:spPr>
      </p:pic>
      <p:sp>
        <p:nvSpPr>
          <p:cNvPr id="10" name="TextBox 9">
            <a:extLst>
              <a:ext uri="{FF2B5EF4-FFF2-40B4-BE49-F238E27FC236}">
                <a16:creationId xmlns:a16="http://schemas.microsoft.com/office/drawing/2014/main" id="{462729F7-B044-4ACC-B616-1B334DA06CBF}"/>
              </a:ext>
            </a:extLst>
          </p:cNvPr>
          <p:cNvSpPr txBox="1"/>
          <p:nvPr/>
        </p:nvSpPr>
        <p:spPr>
          <a:xfrm>
            <a:off x="911109" y="435676"/>
            <a:ext cx="8423391" cy="1200329"/>
          </a:xfrm>
          <a:prstGeom prst="rect">
            <a:avLst/>
          </a:prstGeom>
          <a:noFill/>
        </p:spPr>
        <p:txBody>
          <a:bodyPr wrap="square" rtlCol="0">
            <a:spAutoFit/>
          </a:bodyPr>
          <a:lstStyle/>
          <a:p>
            <a:pPr lvl="0" algn="ctr">
              <a:defRPr/>
            </a:pPr>
            <a:r>
              <a:rPr lang="vi-VN" sz="3600" b="1" dirty="0">
                <a:solidFill>
                  <a:prstClr val="black"/>
                </a:solidFill>
              </a:rPr>
              <a:t>Em hãy kể thêm một số bộ phận bên ngoài của cơ thể?</a:t>
            </a:r>
          </a:p>
        </p:txBody>
      </p:sp>
      <p:pic>
        <p:nvPicPr>
          <p:cNvPr id="48" name="Picture 47" descr="A picture containing logo&#10;&#10;Description automatically generated">
            <a:extLst>
              <a:ext uri="{FF2B5EF4-FFF2-40B4-BE49-F238E27FC236}">
                <a16:creationId xmlns:a16="http://schemas.microsoft.com/office/drawing/2014/main" id="{27E4EC84-8292-4AC6-9C55-6541FBAE993A}"/>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775" b="99838" l="9994" r="89942">
                        <a14:foregroundMark x1="43661" y1="12050" x2="43661" y2="12050"/>
                        <a14:foregroundMark x1="46281" y1="8775" x2="46281" y2="8775"/>
                        <a14:foregroundMark x1="43790" y1="88799" x2="43790" y2="88799"/>
                        <a14:foregroundMark x1="41721" y1="72827" x2="38583" y2="85200"/>
                        <a14:foregroundMark x1="38583" y1="85200" x2="38583" y2="85200"/>
                        <a14:foregroundMark x1="38066" y1="73352" x2="36902" y2="86332"/>
                        <a14:foregroundMark x1="36902" y1="86332" x2="36902" y2="86332"/>
                        <a14:foregroundMark x1="53946" y1="71371" x2="56533" y2="93813"/>
                        <a14:foregroundMark x1="56533" y1="93813" x2="56533" y2="93813"/>
                        <a14:foregroundMark x1="57342" y1="76749" x2="59411" y2="88112"/>
                        <a14:foregroundMark x1="59411" y1="88112" x2="59411" y2="88112"/>
                        <a14:foregroundMark x1="52911" y1="76587" x2="52523" y2="92519"/>
                        <a14:foregroundMark x1="52523" y1="92519" x2="52523" y2="92519"/>
                        <a14:foregroundMark x1="57600" y1="77396" x2="56016" y2="92519"/>
                        <a14:foregroundMark x1="56016" y1="92519" x2="55886" y2="92843"/>
                        <a14:foregroundMark x1="47704" y1="82450" x2="47574" y2="90578"/>
                        <a14:foregroundMark x1="47574" y1="90578" x2="47574" y2="90578"/>
                        <a14:foregroundMark x1="37549" y1="74970" x2="35349" y2="91710"/>
                        <a14:foregroundMark x1="35349" y1="91710" x2="35349" y2="91710"/>
                        <a14:foregroundMark x1="34961" y1="77234" x2="32988" y2="91225"/>
                        <a14:foregroundMark x1="32988" y1="91225" x2="32988" y2="91225"/>
                        <a14:foregroundMark x1="35608" y1="79499" x2="32988" y2="97089"/>
                        <a14:foregroundMark x1="32988" y1="97089" x2="32988" y2="97089"/>
                        <a14:foregroundMark x1="37419" y1="75131" x2="59023" y2="90093"/>
                        <a14:foregroundMark x1="59023" y1="90093" x2="58376" y2="79984"/>
                        <a14:foregroundMark x1="41203" y1="96078" x2="51617" y2="96522"/>
                        <a14:foregroundMark x1="51617" y1="96522" x2="52911" y2="96442"/>
                        <a14:foregroundMark x1="58118" y1="74970" x2="58118" y2="82936"/>
                        <a14:foregroundMark x1="57600" y1="72341" x2="57665" y2="93934"/>
                        <a14:foregroundMark x1="57665" y1="93934" x2="56662" y2="99515"/>
                        <a14:foregroundMark x1="59023" y1="92681" x2="60317" y2="98383"/>
                        <a14:foregroundMark x1="60058" y1="94298" x2="61093" y2="99353"/>
                        <a14:foregroundMark x1="60705" y1="94945" x2="61869" y2="98221"/>
                        <a14:foregroundMark x1="60964" y1="94460" x2="62646" y2="99838"/>
                        <a14:foregroundMark x1="33926" y1="93004" x2="31695" y2="99838"/>
                        <a14:foregroundMark x1="31695" y1="99838" x2="31695" y2="99838"/>
                        <a14:foregroundMark x1="33118" y1="91872" x2="31695" y2="98706"/>
                      </a14:backgroundRemoval>
                    </a14:imgEffect>
                  </a14:imgLayer>
                </a14:imgProps>
              </a:ext>
              <a:ext uri="{28A0092B-C50C-407E-A947-70E740481C1C}">
                <a14:useLocalDpi xmlns:a14="http://schemas.microsoft.com/office/drawing/2010/main" val="0"/>
              </a:ext>
            </a:extLst>
          </a:blip>
          <a:stretch>
            <a:fillRect/>
          </a:stretch>
        </p:blipFill>
        <p:spPr>
          <a:xfrm>
            <a:off x="9786669" y="5366"/>
            <a:ext cx="2643146" cy="2114415"/>
          </a:xfrm>
          <a:prstGeom prst="rect">
            <a:avLst/>
          </a:prstGeom>
        </p:spPr>
      </p:pic>
      <p:sp>
        <p:nvSpPr>
          <p:cNvPr id="4" name="Rectangle: Rounded Corners 22">
            <a:extLst>
              <a:ext uri="{FF2B5EF4-FFF2-40B4-BE49-F238E27FC236}">
                <a16:creationId xmlns:a16="http://schemas.microsoft.com/office/drawing/2014/main" id="{8B148D87-A7C6-5461-0265-DDB080C7EC15}"/>
              </a:ext>
            </a:extLst>
          </p:cNvPr>
          <p:cNvSpPr/>
          <p:nvPr/>
        </p:nvSpPr>
        <p:spPr>
          <a:xfrm>
            <a:off x="916013" y="3215845"/>
            <a:ext cx="2760637" cy="802887"/>
          </a:xfrm>
          <a:custGeom>
            <a:avLst/>
            <a:gdLst>
              <a:gd name="connsiteX0" fmla="*/ 0 w 2760637"/>
              <a:gd name="connsiteY0" fmla="*/ 401444 h 802887"/>
              <a:gd name="connsiteX1" fmla="*/ 401444 w 2760637"/>
              <a:gd name="connsiteY1" fmla="*/ 0 h 802887"/>
              <a:gd name="connsiteX2" fmla="*/ 1034450 w 2760637"/>
              <a:gd name="connsiteY2" fmla="*/ 0 h 802887"/>
              <a:gd name="connsiteX3" fmla="*/ 1628301 w 2760637"/>
              <a:gd name="connsiteY3" fmla="*/ 0 h 802887"/>
              <a:gd name="connsiteX4" fmla="*/ 2359194 w 2760637"/>
              <a:gd name="connsiteY4" fmla="*/ 0 h 802887"/>
              <a:gd name="connsiteX5" fmla="*/ 2760638 w 2760637"/>
              <a:gd name="connsiteY5" fmla="*/ 401444 h 802887"/>
              <a:gd name="connsiteX6" fmla="*/ 2760637 w 2760637"/>
              <a:gd name="connsiteY6" fmla="*/ 401444 h 802887"/>
              <a:gd name="connsiteX7" fmla="*/ 2359193 w 2760637"/>
              <a:gd name="connsiteY7" fmla="*/ 802888 h 802887"/>
              <a:gd name="connsiteX8" fmla="*/ 1687033 w 2760637"/>
              <a:gd name="connsiteY8" fmla="*/ 802888 h 802887"/>
              <a:gd name="connsiteX9" fmla="*/ 995295 w 2760637"/>
              <a:gd name="connsiteY9" fmla="*/ 802887 h 802887"/>
              <a:gd name="connsiteX10" fmla="*/ 401444 w 2760637"/>
              <a:gd name="connsiteY10" fmla="*/ 802887 h 802887"/>
              <a:gd name="connsiteX11" fmla="*/ 0 w 2760637"/>
              <a:gd name="connsiteY11" fmla="*/ 401443 h 802887"/>
              <a:gd name="connsiteX12" fmla="*/ 0 w 2760637"/>
              <a:gd name="connsiteY12" fmla="*/ 401444 h 802887"/>
              <a:gd name="connsiteX0" fmla="*/ 0 w 2760637"/>
              <a:gd name="connsiteY0" fmla="*/ 401444 h 802887"/>
              <a:gd name="connsiteX1" fmla="*/ 401444 w 2760637"/>
              <a:gd name="connsiteY1" fmla="*/ 0 h 802887"/>
              <a:gd name="connsiteX2" fmla="*/ 1054027 w 2760637"/>
              <a:gd name="connsiteY2" fmla="*/ 0 h 802887"/>
              <a:gd name="connsiteX3" fmla="*/ 1706611 w 2760637"/>
              <a:gd name="connsiteY3" fmla="*/ 0 h 802887"/>
              <a:gd name="connsiteX4" fmla="*/ 2359194 w 2760637"/>
              <a:gd name="connsiteY4" fmla="*/ 0 h 802887"/>
              <a:gd name="connsiteX5" fmla="*/ 2760638 w 2760637"/>
              <a:gd name="connsiteY5" fmla="*/ 401444 h 802887"/>
              <a:gd name="connsiteX6" fmla="*/ 2760637 w 2760637"/>
              <a:gd name="connsiteY6" fmla="*/ 401444 h 802887"/>
              <a:gd name="connsiteX7" fmla="*/ 2359193 w 2760637"/>
              <a:gd name="connsiteY7" fmla="*/ 802888 h 802887"/>
              <a:gd name="connsiteX8" fmla="*/ 1726187 w 2760637"/>
              <a:gd name="connsiteY8" fmla="*/ 802888 h 802887"/>
              <a:gd name="connsiteX9" fmla="*/ 1073604 w 2760637"/>
              <a:gd name="connsiteY9" fmla="*/ 802887 h 802887"/>
              <a:gd name="connsiteX10" fmla="*/ 401444 w 2760637"/>
              <a:gd name="connsiteY10" fmla="*/ 802887 h 802887"/>
              <a:gd name="connsiteX11" fmla="*/ 0 w 2760637"/>
              <a:gd name="connsiteY11" fmla="*/ 401443 h 802887"/>
              <a:gd name="connsiteX12" fmla="*/ 0 w 2760637"/>
              <a:gd name="connsiteY12"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0637" h="802887" fill="none" extrusionOk="0">
                <a:moveTo>
                  <a:pt x="0" y="401444"/>
                </a:moveTo>
                <a:cubicBezTo>
                  <a:pt x="27311" y="249899"/>
                  <a:pt x="211817" y="53373"/>
                  <a:pt x="401444" y="0"/>
                </a:cubicBezTo>
                <a:cubicBezTo>
                  <a:pt x="574993" y="52833"/>
                  <a:pt x="888467" y="-30767"/>
                  <a:pt x="1034450" y="0"/>
                </a:cubicBezTo>
                <a:cubicBezTo>
                  <a:pt x="1197380" y="30809"/>
                  <a:pt x="1359263" y="-27847"/>
                  <a:pt x="1628301" y="0"/>
                </a:cubicBezTo>
                <a:cubicBezTo>
                  <a:pt x="1879665" y="56281"/>
                  <a:pt x="2092155" y="40069"/>
                  <a:pt x="2359194" y="0"/>
                </a:cubicBezTo>
                <a:cubicBezTo>
                  <a:pt x="2592138" y="13132"/>
                  <a:pt x="2799650" y="212860"/>
                  <a:pt x="2760638" y="401444"/>
                </a:cubicBezTo>
                <a:lnTo>
                  <a:pt x="2760637" y="401444"/>
                </a:lnTo>
                <a:cubicBezTo>
                  <a:pt x="2763422" y="612487"/>
                  <a:pt x="2600643" y="741169"/>
                  <a:pt x="2359193" y="802888"/>
                </a:cubicBezTo>
                <a:cubicBezTo>
                  <a:pt x="2084096" y="781607"/>
                  <a:pt x="1931301" y="756820"/>
                  <a:pt x="1687033" y="802888"/>
                </a:cubicBezTo>
                <a:cubicBezTo>
                  <a:pt x="1439755" y="851283"/>
                  <a:pt x="1139722" y="823805"/>
                  <a:pt x="995295" y="802887"/>
                </a:cubicBezTo>
                <a:cubicBezTo>
                  <a:pt x="841592" y="811036"/>
                  <a:pt x="585683" y="749885"/>
                  <a:pt x="401444" y="802887"/>
                </a:cubicBezTo>
                <a:cubicBezTo>
                  <a:pt x="212119" y="790218"/>
                  <a:pt x="-14435" y="618206"/>
                  <a:pt x="0" y="401443"/>
                </a:cubicBezTo>
                <a:lnTo>
                  <a:pt x="0" y="401444"/>
                </a:lnTo>
                <a:close/>
              </a:path>
              <a:path w="2760637" h="802887" stroke="0" extrusionOk="0">
                <a:moveTo>
                  <a:pt x="0" y="401444"/>
                </a:moveTo>
                <a:cubicBezTo>
                  <a:pt x="-29770" y="244354"/>
                  <a:pt x="217349" y="-25372"/>
                  <a:pt x="401444" y="0"/>
                </a:cubicBezTo>
                <a:cubicBezTo>
                  <a:pt x="649286" y="-11566"/>
                  <a:pt x="725640" y="16183"/>
                  <a:pt x="1054027" y="0"/>
                </a:cubicBezTo>
                <a:cubicBezTo>
                  <a:pt x="1363976" y="-15456"/>
                  <a:pt x="1584834" y="-34463"/>
                  <a:pt x="1706611" y="0"/>
                </a:cubicBezTo>
                <a:cubicBezTo>
                  <a:pt x="1850277" y="9517"/>
                  <a:pt x="2038771" y="630"/>
                  <a:pt x="2359194" y="0"/>
                </a:cubicBezTo>
                <a:cubicBezTo>
                  <a:pt x="2633973" y="-21902"/>
                  <a:pt x="2766005" y="111439"/>
                  <a:pt x="2760638" y="401444"/>
                </a:cubicBezTo>
                <a:lnTo>
                  <a:pt x="2760637" y="401444"/>
                </a:lnTo>
                <a:cubicBezTo>
                  <a:pt x="2713667" y="611931"/>
                  <a:pt x="2550954" y="758693"/>
                  <a:pt x="2359193" y="802888"/>
                </a:cubicBezTo>
                <a:cubicBezTo>
                  <a:pt x="2059266" y="786946"/>
                  <a:pt x="1998379" y="786148"/>
                  <a:pt x="1726187" y="802888"/>
                </a:cubicBezTo>
                <a:cubicBezTo>
                  <a:pt x="1442958" y="808904"/>
                  <a:pt x="1310283" y="800508"/>
                  <a:pt x="1073604" y="802887"/>
                </a:cubicBezTo>
                <a:cubicBezTo>
                  <a:pt x="858934" y="792491"/>
                  <a:pt x="671920" y="771221"/>
                  <a:pt x="401444" y="802887"/>
                </a:cubicBezTo>
                <a:cubicBezTo>
                  <a:pt x="245126" y="741560"/>
                  <a:pt x="11893" y="568106"/>
                  <a:pt x="0" y="401443"/>
                </a:cubicBezTo>
                <a:lnTo>
                  <a:pt x="0" y="401444"/>
                </a:lnTo>
                <a:close/>
              </a:path>
              <a:path w="2760637" h="802887" fill="none" stroke="0" extrusionOk="0">
                <a:moveTo>
                  <a:pt x="0" y="401444"/>
                </a:moveTo>
                <a:cubicBezTo>
                  <a:pt x="769" y="240890"/>
                  <a:pt x="241019" y="22674"/>
                  <a:pt x="401444" y="0"/>
                </a:cubicBezTo>
                <a:cubicBezTo>
                  <a:pt x="578977" y="16193"/>
                  <a:pt x="889013" y="-18216"/>
                  <a:pt x="1034450" y="0"/>
                </a:cubicBezTo>
                <a:cubicBezTo>
                  <a:pt x="1187411" y="6458"/>
                  <a:pt x="1395218" y="-40324"/>
                  <a:pt x="1628301" y="0"/>
                </a:cubicBezTo>
                <a:cubicBezTo>
                  <a:pt x="1828914" y="-14902"/>
                  <a:pt x="2145192" y="33288"/>
                  <a:pt x="2359194" y="0"/>
                </a:cubicBezTo>
                <a:cubicBezTo>
                  <a:pt x="2603207" y="-59536"/>
                  <a:pt x="2760004" y="200949"/>
                  <a:pt x="2760638" y="401444"/>
                </a:cubicBezTo>
                <a:lnTo>
                  <a:pt x="2760637" y="401444"/>
                </a:lnTo>
                <a:cubicBezTo>
                  <a:pt x="2772007" y="617848"/>
                  <a:pt x="2620073" y="784436"/>
                  <a:pt x="2359193" y="802888"/>
                </a:cubicBezTo>
                <a:cubicBezTo>
                  <a:pt x="2078755" y="756474"/>
                  <a:pt x="1930911" y="754794"/>
                  <a:pt x="1687033" y="802888"/>
                </a:cubicBezTo>
                <a:cubicBezTo>
                  <a:pt x="1455064" y="803972"/>
                  <a:pt x="1171415" y="775748"/>
                  <a:pt x="995295" y="802887"/>
                </a:cubicBezTo>
                <a:cubicBezTo>
                  <a:pt x="834421" y="800840"/>
                  <a:pt x="596171" y="764466"/>
                  <a:pt x="401444" y="802887"/>
                </a:cubicBezTo>
                <a:cubicBezTo>
                  <a:pt x="195448" y="823028"/>
                  <a:pt x="6868" y="643565"/>
                  <a:pt x="0" y="401443"/>
                </a:cubicBezTo>
                <a:lnTo>
                  <a:pt x="0" y="401444"/>
                </a:lnTo>
                <a:close/>
              </a:path>
            </a:pathLst>
          </a:custGeom>
          <a:solidFill>
            <a:schemeClr val="bg1"/>
          </a:solidFill>
          <a:ln w="28575">
            <a:solidFill>
              <a:srgbClr val="FFC000"/>
            </a:solidFill>
            <a:extLst>
              <a:ext uri="{C807C97D-BFC1-408E-A445-0C87EB9F89A2}">
                <ask:lineSketchStyleProps xmlns:ask="http://schemas.microsoft.com/office/drawing/2018/sketchyshapes" sd="2927061505">
                  <a:custGeom>
                    <a:avLst/>
                    <a:gdLst>
                      <a:gd name="connsiteX0" fmla="*/ 0 w 2760637"/>
                      <a:gd name="connsiteY0" fmla="*/ 401444 h 802887"/>
                      <a:gd name="connsiteX1" fmla="*/ 401444 w 2760637"/>
                      <a:gd name="connsiteY1" fmla="*/ 0 h 802887"/>
                      <a:gd name="connsiteX2" fmla="*/ 1034450 w 2760637"/>
                      <a:gd name="connsiteY2" fmla="*/ 0 h 802887"/>
                      <a:gd name="connsiteX3" fmla="*/ 1628301 w 2760637"/>
                      <a:gd name="connsiteY3" fmla="*/ 0 h 802887"/>
                      <a:gd name="connsiteX4" fmla="*/ 2359194 w 2760637"/>
                      <a:gd name="connsiteY4" fmla="*/ 0 h 802887"/>
                      <a:gd name="connsiteX5" fmla="*/ 2760638 w 2760637"/>
                      <a:gd name="connsiteY5" fmla="*/ 401444 h 802887"/>
                      <a:gd name="connsiteX6" fmla="*/ 2760637 w 2760637"/>
                      <a:gd name="connsiteY6" fmla="*/ 401444 h 802887"/>
                      <a:gd name="connsiteX7" fmla="*/ 2359193 w 2760637"/>
                      <a:gd name="connsiteY7" fmla="*/ 802888 h 802887"/>
                      <a:gd name="connsiteX8" fmla="*/ 1687033 w 2760637"/>
                      <a:gd name="connsiteY8" fmla="*/ 802888 h 802887"/>
                      <a:gd name="connsiteX9" fmla="*/ 995295 w 2760637"/>
                      <a:gd name="connsiteY9" fmla="*/ 802887 h 802887"/>
                      <a:gd name="connsiteX10" fmla="*/ 401444 w 2760637"/>
                      <a:gd name="connsiteY10" fmla="*/ 802887 h 802887"/>
                      <a:gd name="connsiteX11" fmla="*/ 0 w 2760637"/>
                      <a:gd name="connsiteY11" fmla="*/ 401443 h 802887"/>
                      <a:gd name="connsiteX12" fmla="*/ 0 w 2760637"/>
                      <a:gd name="connsiteY12"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0637" h="802887" fill="none" extrusionOk="0">
                        <a:moveTo>
                          <a:pt x="0" y="401444"/>
                        </a:moveTo>
                        <a:cubicBezTo>
                          <a:pt x="-1000" y="216122"/>
                          <a:pt x="209948" y="36049"/>
                          <a:pt x="401444" y="0"/>
                        </a:cubicBezTo>
                        <a:cubicBezTo>
                          <a:pt x="590396" y="28806"/>
                          <a:pt x="872876" y="-17737"/>
                          <a:pt x="1034450" y="0"/>
                        </a:cubicBezTo>
                        <a:cubicBezTo>
                          <a:pt x="1196024" y="17737"/>
                          <a:pt x="1382420" y="-13222"/>
                          <a:pt x="1628301" y="0"/>
                        </a:cubicBezTo>
                        <a:cubicBezTo>
                          <a:pt x="1874182" y="13222"/>
                          <a:pt x="2110460" y="29627"/>
                          <a:pt x="2359194" y="0"/>
                        </a:cubicBezTo>
                        <a:cubicBezTo>
                          <a:pt x="2585835" y="-25637"/>
                          <a:pt x="2759846" y="219487"/>
                          <a:pt x="2760638" y="401444"/>
                        </a:cubicBezTo>
                        <a:lnTo>
                          <a:pt x="2760637" y="401444"/>
                        </a:lnTo>
                        <a:cubicBezTo>
                          <a:pt x="2774461" y="633472"/>
                          <a:pt x="2585716" y="755308"/>
                          <a:pt x="2359193" y="802888"/>
                        </a:cubicBezTo>
                        <a:cubicBezTo>
                          <a:pt x="2104869" y="784299"/>
                          <a:pt x="1926938" y="773619"/>
                          <a:pt x="1687033" y="802888"/>
                        </a:cubicBezTo>
                        <a:cubicBezTo>
                          <a:pt x="1447128" y="832157"/>
                          <a:pt x="1150512" y="801558"/>
                          <a:pt x="995295" y="802887"/>
                        </a:cubicBezTo>
                        <a:cubicBezTo>
                          <a:pt x="840078" y="804216"/>
                          <a:pt x="574026" y="789034"/>
                          <a:pt x="401444" y="802887"/>
                        </a:cubicBezTo>
                        <a:cubicBezTo>
                          <a:pt x="184651" y="825036"/>
                          <a:pt x="8185" y="595663"/>
                          <a:pt x="0" y="401443"/>
                        </a:cubicBezTo>
                        <a:lnTo>
                          <a:pt x="0" y="401444"/>
                        </a:lnTo>
                        <a:close/>
                      </a:path>
                      <a:path w="2760637" h="802887" stroke="0" extrusionOk="0">
                        <a:moveTo>
                          <a:pt x="0" y="401444"/>
                        </a:moveTo>
                        <a:cubicBezTo>
                          <a:pt x="2674" y="217179"/>
                          <a:pt x="216883" y="-15992"/>
                          <a:pt x="401444" y="0"/>
                        </a:cubicBezTo>
                        <a:cubicBezTo>
                          <a:pt x="619809" y="-5743"/>
                          <a:pt x="740773" y="-152"/>
                          <a:pt x="1054027" y="0"/>
                        </a:cubicBezTo>
                        <a:cubicBezTo>
                          <a:pt x="1367281" y="152"/>
                          <a:pt x="1555854" y="-10651"/>
                          <a:pt x="1706611" y="0"/>
                        </a:cubicBezTo>
                        <a:cubicBezTo>
                          <a:pt x="1857368" y="10651"/>
                          <a:pt x="2043569" y="-27122"/>
                          <a:pt x="2359194" y="0"/>
                        </a:cubicBezTo>
                        <a:cubicBezTo>
                          <a:pt x="2594211" y="-8016"/>
                          <a:pt x="2762488" y="167054"/>
                          <a:pt x="2760638" y="401444"/>
                        </a:cubicBezTo>
                        <a:lnTo>
                          <a:pt x="2760637" y="401444"/>
                        </a:lnTo>
                        <a:cubicBezTo>
                          <a:pt x="2725955" y="653522"/>
                          <a:pt x="2535462" y="778054"/>
                          <a:pt x="2359193" y="802888"/>
                        </a:cubicBezTo>
                        <a:cubicBezTo>
                          <a:pt x="2061896" y="773761"/>
                          <a:pt x="1993207" y="790752"/>
                          <a:pt x="1726187" y="802888"/>
                        </a:cubicBezTo>
                        <a:cubicBezTo>
                          <a:pt x="1459167" y="815024"/>
                          <a:pt x="1295788" y="778694"/>
                          <a:pt x="1073604" y="802887"/>
                        </a:cubicBezTo>
                        <a:cubicBezTo>
                          <a:pt x="851420" y="827080"/>
                          <a:pt x="683132" y="778907"/>
                          <a:pt x="401444" y="802887"/>
                        </a:cubicBezTo>
                        <a:cubicBezTo>
                          <a:pt x="203791" y="776197"/>
                          <a:pt x="6457" y="621953"/>
                          <a:pt x="0" y="401443"/>
                        </a:cubicBezTo>
                        <a:lnTo>
                          <a:pt x="0" y="4014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rPr>
              <a:t>Mũi</a:t>
            </a:r>
            <a:endParaRPr lang="en-US" sz="4000" dirty="0">
              <a:solidFill>
                <a:schemeClr val="tx1"/>
              </a:solidFill>
            </a:endParaRPr>
          </a:p>
        </p:txBody>
      </p:sp>
      <p:sp>
        <p:nvSpPr>
          <p:cNvPr id="7" name="Rectangle: Rounded Corners 1">
            <a:extLst>
              <a:ext uri="{FF2B5EF4-FFF2-40B4-BE49-F238E27FC236}">
                <a16:creationId xmlns:a16="http://schemas.microsoft.com/office/drawing/2014/main" id="{CE740E1F-D1EB-3853-1CB5-4AEB602765F9}"/>
              </a:ext>
            </a:extLst>
          </p:cNvPr>
          <p:cNvSpPr/>
          <p:nvPr/>
        </p:nvSpPr>
        <p:spPr>
          <a:xfrm>
            <a:off x="2584252" y="1964108"/>
            <a:ext cx="3278458" cy="802887"/>
          </a:xfrm>
          <a:custGeom>
            <a:avLst/>
            <a:gdLst>
              <a:gd name="connsiteX0" fmla="*/ 0 w 3278458"/>
              <a:gd name="connsiteY0" fmla="*/ 401444 h 802887"/>
              <a:gd name="connsiteX1" fmla="*/ 401444 w 3278458"/>
              <a:gd name="connsiteY1" fmla="*/ 0 h 802887"/>
              <a:gd name="connsiteX2" fmla="*/ 1069848 w 3278458"/>
              <a:gd name="connsiteY2" fmla="*/ 0 h 802887"/>
              <a:gd name="connsiteX3" fmla="*/ 1688741 w 3278458"/>
              <a:gd name="connsiteY3" fmla="*/ 0 h 802887"/>
              <a:gd name="connsiteX4" fmla="*/ 2307634 w 3278458"/>
              <a:gd name="connsiteY4" fmla="*/ 0 h 802887"/>
              <a:gd name="connsiteX5" fmla="*/ 2877015 w 3278458"/>
              <a:gd name="connsiteY5" fmla="*/ 0 h 802887"/>
              <a:gd name="connsiteX6" fmla="*/ 3278459 w 3278458"/>
              <a:gd name="connsiteY6" fmla="*/ 401444 h 802887"/>
              <a:gd name="connsiteX7" fmla="*/ 3278458 w 3278458"/>
              <a:gd name="connsiteY7" fmla="*/ 401444 h 802887"/>
              <a:gd name="connsiteX8" fmla="*/ 2877014 w 3278458"/>
              <a:gd name="connsiteY8" fmla="*/ 802888 h 802887"/>
              <a:gd name="connsiteX9" fmla="*/ 2282877 w 3278458"/>
              <a:gd name="connsiteY9" fmla="*/ 802888 h 802887"/>
              <a:gd name="connsiteX10" fmla="*/ 1663985 w 3278458"/>
              <a:gd name="connsiteY10" fmla="*/ 802888 h 802887"/>
              <a:gd name="connsiteX11" fmla="*/ 1069848 w 3278458"/>
              <a:gd name="connsiteY11" fmla="*/ 802887 h 802887"/>
              <a:gd name="connsiteX12" fmla="*/ 401444 w 3278458"/>
              <a:gd name="connsiteY12" fmla="*/ 802887 h 802887"/>
              <a:gd name="connsiteX13" fmla="*/ 0 w 3278458"/>
              <a:gd name="connsiteY13" fmla="*/ 401443 h 802887"/>
              <a:gd name="connsiteX14" fmla="*/ 0 w 3278458"/>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8458" h="802887" fill="none" extrusionOk="0">
                <a:moveTo>
                  <a:pt x="0" y="401444"/>
                </a:moveTo>
                <a:cubicBezTo>
                  <a:pt x="-6388" y="176155"/>
                  <a:pt x="183648" y="-3608"/>
                  <a:pt x="401444" y="0"/>
                </a:cubicBezTo>
                <a:cubicBezTo>
                  <a:pt x="726598" y="-2544"/>
                  <a:pt x="746797" y="28742"/>
                  <a:pt x="1069848" y="0"/>
                </a:cubicBezTo>
                <a:cubicBezTo>
                  <a:pt x="1392899" y="-28742"/>
                  <a:pt x="1416732" y="-11140"/>
                  <a:pt x="1688741" y="0"/>
                </a:cubicBezTo>
                <a:cubicBezTo>
                  <a:pt x="1960750" y="11140"/>
                  <a:pt x="2082626" y="-253"/>
                  <a:pt x="2307634" y="0"/>
                </a:cubicBezTo>
                <a:cubicBezTo>
                  <a:pt x="2532642" y="253"/>
                  <a:pt x="2646869" y="-18955"/>
                  <a:pt x="2877015" y="0"/>
                </a:cubicBezTo>
                <a:cubicBezTo>
                  <a:pt x="3085920" y="10390"/>
                  <a:pt x="3313100" y="208448"/>
                  <a:pt x="3278459" y="401444"/>
                </a:cubicBezTo>
                <a:lnTo>
                  <a:pt x="3278458" y="401444"/>
                </a:lnTo>
                <a:cubicBezTo>
                  <a:pt x="3283273" y="619614"/>
                  <a:pt x="3097355" y="750990"/>
                  <a:pt x="2877014" y="802888"/>
                </a:cubicBezTo>
                <a:cubicBezTo>
                  <a:pt x="2659308" y="820250"/>
                  <a:pt x="2576974" y="816951"/>
                  <a:pt x="2282877" y="802888"/>
                </a:cubicBezTo>
                <a:cubicBezTo>
                  <a:pt x="1988780" y="788825"/>
                  <a:pt x="1955419" y="785300"/>
                  <a:pt x="1663985" y="802888"/>
                </a:cubicBezTo>
                <a:cubicBezTo>
                  <a:pt x="1372551" y="820475"/>
                  <a:pt x="1274746" y="814970"/>
                  <a:pt x="1069848" y="802887"/>
                </a:cubicBezTo>
                <a:cubicBezTo>
                  <a:pt x="864950" y="790804"/>
                  <a:pt x="606422" y="821233"/>
                  <a:pt x="401444" y="802887"/>
                </a:cubicBezTo>
                <a:cubicBezTo>
                  <a:pt x="140163" y="811812"/>
                  <a:pt x="46901" y="623774"/>
                  <a:pt x="0" y="401443"/>
                </a:cubicBezTo>
                <a:lnTo>
                  <a:pt x="0" y="401444"/>
                </a:lnTo>
                <a:close/>
              </a:path>
              <a:path w="3278458" h="802887" stroke="0" extrusionOk="0">
                <a:moveTo>
                  <a:pt x="0" y="401444"/>
                </a:moveTo>
                <a:cubicBezTo>
                  <a:pt x="-18209" y="217841"/>
                  <a:pt x="183951" y="31373"/>
                  <a:pt x="401444" y="0"/>
                </a:cubicBezTo>
                <a:cubicBezTo>
                  <a:pt x="659598" y="-12488"/>
                  <a:pt x="838893" y="3367"/>
                  <a:pt x="1069848" y="0"/>
                </a:cubicBezTo>
                <a:cubicBezTo>
                  <a:pt x="1300803" y="-3367"/>
                  <a:pt x="1494016" y="-28276"/>
                  <a:pt x="1639230" y="0"/>
                </a:cubicBezTo>
                <a:cubicBezTo>
                  <a:pt x="1784444" y="28276"/>
                  <a:pt x="2112677" y="-1058"/>
                  <a:pt x="2233367" y="0"/>
                </a:cubicBezTo>
                <a:cubicBezTo>
                  <a:pt x="2354057" y="1058"/>
                  <a:pt x="2648288" y="1754"/>
                  <a:pt x="2877015" y="0"/>
                </a:cubicBezTo>
                <a:cubicBezTo>
                  <a:pt x="3152752" y="-11627"/>
                  <a:pt x="3315338" y="150976"/>
                  <a:pt x="3278459" y="401444"/>
                </a:cubicBezTo>
                <a:lnTo>
                  <a:pt x="3278458" y="401444"/>
                </a:lnTo>
                <a:cubicBezTo>
                  <a:pt x="3237887" y="635260"/>
                  <a:pt x="3116294" y="852273"/>
                  <a:pt x="2877014" y="802888"/>
                </a:cubicBezTo>
                <a:cubicBezTo>
                  <a:pt x="2743869" y="784388"/>
                  <a:pt x="2589670" y="781287"/>
                  <a:pt x="2332389" y="802888"/>
                </a:cubicBezTo>
                <a:cubicBezTo>
                  <a:pt x="2075109" y="824489"/>
                  <a:pt x="1962202" y="777755"/>
                  <a:pt x="1713496" y="802888"/>
                </a:cubicBezTo>
                <a:cubicBezTo>
                  <a:pt x="1464789" y="828020"/>
                  <a:pt x="1292872" y="782805"/>
                  <a:pt x="1069848" y="802887"/>
                </a:cubicBezTo>
                <a:cubicBezTo>
                  <a:pt x="846824" y="822969"/>
                  <a:pt x="573392" y="803716"/>
                  <a:pt x="401444" y="802887"/>
                </a:cubicBezTo>
                <a:cubicBezTo>
                  <a:pt x="162404" y="845574"/>
                  <a:pt x="-30440" y="601597"/>
                  <a:pt x="0" y="401443"/>
                </a:cubicBezTo>
                <a:lnTo>
                  <a:pt x="0" y="401444"/>
                </a:lnTo>
                <a:close/>
              </a:path>
            </a:pathLst>
          </a:custGeom>
          <a:solidFill>
            <a:schemeClr val="bg1"/>
          </a:solidFill>
          <a:ln w="28575">
            <a:extLst>
              <a:ext uri="{C807C97D-BFC1-408E-A445-0C87EB9F89A2}">
                <ask:lineSketchStyleProps xmlns:ask="http://schemas.microsoft.com/office/drawing/2018/sketchyshapes" sd="246928305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rPr>
              <a:t>Tóc</a:t>
            </a:r>
            <a:endParaRPr lang="en-US" sz="4000" dirty="0">
              <a:solidFill>
                <a:schemeClr val="tx1"/>
              </a:solidFill>
            </a:endParaRPr>
          </a:p>
        </p:txBody>
      </p:sp>
      <p:sp>
        <p:nvSpPr>
          <p:cNvPr id="12" name="Rectangle: Rounded Corners 21">
            <a:extLst>
              <a:ext uri="{FF2B5EF4-FFF2-40B4-BE49-F238E27FC236}">
                <a16:creationId xmlns:a16="http://schemas.microsoft.com/office/drawing/2014/main" id="{1CA51EC7-B4B2-F04C-C13E-46A7DC8A76E5}"/>
              </a:ext>
            </a:extLst>
          </p:cNvPr>
          <p:cNvSpPr/>
          <p:nvPr/>
        </p:nvSpPr>
        <p:spPr>
          <a:xfrm>
            <a:off x="6301683" y="1948838"/>
            <a:ext cx="3278458" cy="802887"/>
          </a:xfrm>
          <a:custGeom>
            <a:avLst/>
            <a:gdLst>
              <a:gd name="connsiteX0" fmla="*/ 0 w 3278458"/>
              <a:gd name="connsiteY0" fmla="*/ 401444 h 802887"/>
              <a:gd name="connsiteX1" fmla="*/ 401444 w 3278458"/>
              <a:gd name="connsiteY1" fmla="*/ 0 h 802887"/>
              <a:gd name="connsiteX2" fmla="*/ 946070 w 3278458"/>
              <a:gd name="connsiteY2" fmla="*/ 0 h 802887"/>
              <a:gd name="connsiteX3" fmla="*/ 1589718 w 3278458"/>
              <a:gd name="connsiteY3" fmla="*/ 0 h 802887"/>
              <a:gd name="connsiteX4" fmla="*/ 2159099 w 3278458"/>
              <a:gd name="connsiteY4" fmla="*/ 0 h 802887"/>
              <a:gd name="connsiteX5" fmla="*/ 2877015 w 3278458"/>
              <a:gd name="connsiteY5" fmla="*/ 0 h 802887"/>
              <a:gd name="connsiteX6" fmla="*/ 3278459 w 3278458"/>
              <a:gd name="connsiteY6" fmla="*/ 401444 h 802887"/>
              <a:gd name="connsiteX7" fmla="*/ 3278458 w 3278458"/>
              <a:gd name="connsiteY7" fmla="*/ 401444 h 802887"/>
              <a:gd name="connsiteX8" fmla="*/ 2877014 w 3278458"/>
              <a:gd name="connsiteY8" fmla="*/ 802888 h 802887"/>
              <a:gd name="connsiteX9" fmla="*/ 2233366 w 3278458"/>
              <a:gd name="connsiteY9" fmla="*/ 802888 h 802887"/>
              <a:gd name="connsiteX10" fmla="*/ 1614473 w 3278458"/>
              <a:gd name="connsiteY10" fmla="*/ 802887 h 802887"/>
              <a:gd name="connsiteX11" fmla="*/ 1069848 w 3278458"/>
              <a:gd name="connsiteY11" fmla="*/ 802887 h 802887"/>
              <a:gd name="connsiteX12" fmla="*/ 401444 w 3278458"/>
              <a:gd name="connsiteY12" fmla="*/ 802887 h 802887"/>
              <a:gd name="connsiteX13" fmla="*/ 0 w 3278458"/>
              <a:gd name="connsiteY13" fmla="*/ 401443 h 802887"/>
              <a:gd name="connsiteX14" fmla="*/ 0 w 3278458"/>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8458" h="802887" fill="none" extrusionOk="0">
                <a:moveTo>
                  <a:pt x="0" y="401444"/>
                </a:moveTo>
                <a:cubicBezTo>
                  <a:pt x="-2704" y="150969"/>
                  <a:pt x="135805" y="-4082"/>
                  <a:pt x="401444" y="0"/>
                </a:cubicBezTo>
                <a:cubicBezTo>
                  <a:pt x="539058" y="-13414"/>
                  <a:pt x="821097" y="13780"/>
                  <a:pt x="946070" y="0"/>
                </a:cubicBezTo>
                <a:cubicBezTo>
                  <a:pt x="1071043" y="-13780"/>
                  <a:pt x="1420179" y="17164"/>
                  <a:pt x="1589718" y="0"/>
                </a:cubicBezTo>
                <a:cubicBezTo>
                  <a:pt x="1759257" y="-17164"/>
                  <a:pt x="1935685" y="20109"/>
                  <a:pt x="2159099" y="0"/>
                </a:cubicBezTo>
                <a:cubicBezTo>
                  <a:pt x="2382513" y="-20109"/>
                  <a:pt x="2589634" y="22332"/>
                  <a:pt x="2877015" y="0"/>
                </a:cubicBezTo>
                <a:cubicBezTo>
                  <a:pt x="3080980" y="17880"/>
                  <a:pt x="3234702" y="157943"/>
                  <a:pt x="3278459" y="401444"/>
                </a:cubicBezTo>
                <a:lnTo>
                  <a:pt x="3278458" y="401444"/>
                </a:lnTo>
                <a:cubicBezTo>
                  <a:pt x="3270607" y="617627"/>
                  <a:pt x="3083926" y="787206"/>
                  <a:pt x="2877014" y="802888"/>
                </a:cubicBezTo>
                <a:cubicBezTo>
                  <a:pt x="2584662" y="833737"/>
                  <a:pt x="2446869" y="811894"/>
                  <a:pt x="2233366" y="802888"/>
                </a:cubicBezTo>
                <a:cubicBezTo>
                  <a:pt x="2019863" y="793881"/>
                  <a:pt x="1919540" y="796051"/>
                  <a:pt x="1614473" y="802887"/>
                </a:cubicBezTo>
                <a:cubicBezTo>
                  <a:pt x="1309406" y="809723"/>
                  <a:pt x="1258424" y="825015"/>
                  <a:pt x="1069848" y="802887"/>
                </a:cubicBezTo>
                <a:cubicBezTo>
                  <a:pt x="881273" y="780759"/>
                  <a:pt x="599530" y="824150"/>
                  <a:pt x="401444" y="802887"/>
                </a:cubicBezTo>
                <a:cubicBezTo>
                  <a:pt x="170699" y="814614"/>
                  <a:pt x="-42976" y="629140"/>
                  <a:pt x="0" y="401443"/>
                </a:cubicBezTo>
                <a:lnTo>
                  <a:pt x="0" y="401444"/>
                </a:lnTo>
                <a:close/>
              </a:path>
              <a:path w="3278458" h="802887" stroke="0" extrusionOk="0">
                <a:moveTo>
                  <a:pt x="0" y="401444"/>
                </a:moveTo>
                <a:cubicBezTo>
                  <a:pt x="9256" y="198530"/>
                  <a:pt x="177814" y="-22459"/>
                  <a:pt x="401444" y="0"/>
                </a:cubicBezTo>
                <a:cubicBezTo>
                  <a:pt x="555133" y="-25172"/>
                  <a:pt x="757536" y="-2176"/>
                  <a:pt x="995581" y="0"/>
                </a:cubicBezTo>
                <a:cubicBezTo>
                  <a:pt x="1233626" y="2176"/>
                  <a:pt x="1402058" y="16699"/>
                  <a:pt x="1589718" y="0"/>
                </a:cubicBezTo>
                <a:cubicBezTo>
                  <a:pt x="1777378" y="-16699"/>
                  <a:pt x="2116198" y="17927"/>
                  <a:pt x="2258122" y="0"/>
                </a:cubicBezTo>
                <a:cubicBezTo>
                  <a:pt x="2400046" y="-17927"/>
                  <a:pt x="2752194" y="15475"/>
                  <a:pt x="2877015" y="0"/>
                </a:cubicBezTo>
                <a:cubicBezTo>
                  <a:pt x="3132938" y="-31402"/>
                  <a:pt x="3312070" y="152450"/>
                  <a:pt x="3278459" y="401444"/>
                </a:cubicBezTo>
                <a:lnTo>
                  <a:pt x="3278458" y="401444"/>
                </a:lnTo>
                <a:cubicBezTo>
                  <a:pt x="3258715" y="657890"/>
                  <a:pt x="3075383" y="778857"/>
                  <a:pt x="2877014" y="802888"/>
                </a:cubicBezTo>
                <a:cubicBezTo>
                  <a:pt x="2666512" y="819244"/>
                  <a:pt x="2526034" y="803140"/>
                  <a:pt x="2307633" y="802888"/>
                </a:cubicBezTo>
                <a:cubicBezTo>
                  <a:pt x="2089232" y="802636"/>
                  <a:pt x="1953273" y="802005"/>
                  <a:pt x="1763008" y="802888"/>
                </a:cubicBezTo>
                <a:cubicBezTo>
                  <a:pt x="1572743" y="803770"/>
                  <a:pt x="1412850" y="795510"/>
                  <a:pt x="1119359" y="802887"/>
                </a:cubicBezTo>
                <a:cubicBezTo>
                  <a:pt x="825868" y="810265"/>
                  <a:pt x="726692" y="837587"/>
                  <a:pt x="401444" y="802887"/>
                </a:cubicBezTo>
                <a:cubicBezTo>
                  <a:pt x="186775" y="783366"/>
                  <a:pt x="-32790" y="638989"/>
                  <a:pt x="0" y="401443"/>
                </a:cubicBezTo>
                <a:lnTo>
                  <a:pt x="0" y="401444"/>
                </a:lnTo>
                <a:close/>
              </a:path>
            </a:pathLst>
          </a:custGeom>
          <a:solidFill>
            <a:schemeClr val="bg1"/>
          </a:solidFill>
          <a:ln w="28575">
            <a:solidFill>
              <a:srgbClr val="92D050"/>
            </a:solidFill>
            <a:extLst>
              <a:ext uri="{C807C97D-BFC1-408E-A445-0C87EB9F89A2}">
                <ask:lineSketchStyleProps xmlns:ask="http://schemas.microsoft.com/office/drawing/2018/sketchyshapes" sd="4200861484">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rPr>
              <a:t>Mắt</a:t>
            </a:r>
            <a:endParaRPr lang="en-US" sz="4000" dirty="0">
              <a:solidFill>
                <a:schemeClr val="tx1"/>
              </a:solidFill>
            </a:endParaRPr>
          </a:p>
        </p:txBody>
      </p:sp>
      <p:sp>
        <p:nvSpPr>
          <p:cNvPr id="15" name="Rectangle: Rounded Corners 23">
            <a:extLst>
              <a:ext uri="{FF2B5EF4-FFF2-40B4-BE49-F238E27FC236}">
                <a16:creationId xmlns:a16="http://schemas.microsoft.com/office/drawing/2014/main" id="{97076E33-338C-21BC-E47A-9F07B595E55E}"/>
              </a:ext>
            </a:extLst>
          </p:cNvPr>
          <p:cNvSpPr/>
          <p:nvPr/>
        </p:nvSpPr>
        <p:spPr>
          <a:xfrm>
            <a:off x="4778079" y="3178186"/>
            <a:ext cx="2813346" cy="802887"/>
          </a:xfrm>
          <a:custGeom>
            <a:avLst/>
            <a:gdLst>
              <a:gd name="connsiteX0" fmla="*/ 0 w 2813346"/>
              <a:gd name="connsiteY0" fmla="*/ 401444 h 802887"/>
              <a:gd name="connsiteX1" fmla="*/ 344491 w 2813346"/>
              <a:gd name="connsiteY1" fmla="*/ 0 h 802887"/>
              <a:gd name="connsiteX2" fmla="*/ 854338 w 2813346"/>
              <a:gd name="connsiteY2" fmla="*/ 0 h 802887"/>
              <a:gd name="connsiteX3" fmla="*/ 1364186 w 2813346"/>
              <a:gd name="connsiteY3" fmla="*/ 0 h 802887"/>
              <a:gd name="connsiteX4" fmla="*/ 1937764 w 2813346"/>
              <a:gd name="connsiteY4" fmla="*/ 0 h 802887"/>
              <a:gd name="connsiteX5" fmla="*/ 2468855 w 2813346"/>
              <a:gd name="connsiteY5" fmla="*/ 0 h 802887"/>
              <a:gd name="connsiteX6" fmla="*/ 2813346 w 2813346"/>
              <a:gd name="connsiteY6" fmla="*/ 401444 h 802887"/>
              <a:gd name="connsiteX7" fmla="*/ 2813346 w 2813346"/>
              <a:gd name="connsiteY7" fmla="*/ 401444 h 802887"/>
              <a:gd name="connsiteX8" fmla="*/ 2468854 w 2813346"/>
              <a:gd name="connsiteY8" fmla="*/ 802888 h 802887"/>
              <a:gd name="connsiteX9" fmla="*/ 1959007 w 2813346"/>
              <a:gd name="connsiteY9" fmla="*/ 802888 h 802887"/>
              <a:gd name="connsiteX10" fmla="*/ 1449159 w 2813346"/>
              <a:gd name="connsiteY10" fmla="*/ 802888 h 802887"/>
              <a:gd name="connsiteX11" fmla="*/ 960556 w 2813346"/>
              <a:gd name="connsiteY11" fmla="*/ 802887 h 802887"/>
              <a:gd name="connsiteX12" fmla="*/ 344491 w 2813346"/>
              <a:gd name="connsiteY12" fmla="*/ 802887 h 802887"/>
              <a:gd name="connsiteX13" fmla="*/ 0 w 2813346"/>
              <a:gd name="connsiteY13" fmla="*/ 401443 h 802887"/>
              <a:gd name="connsiteX14" fmla="*/ 0 w 2813346"/>
              <a:gd name="connsiteY14" fmla="*/ 401444 h 802887"/>
              <a:gd name="connsiteX0" fmla="*/ 0 w 2813346"/>
              <a:gd name="connsiteY0" fmla="*/ 401444 h 802887"/>
              <a:gd name="connsiteX1" fmla="*/ 344491 w 2813346"/>
              <a:gd name="connsiteY1" fmla="*/ 0 h 802887"/>
              <a:gd name="connsiteX2" fmla="*/ 833094 w 2813346"/>
              <a:gd name="connsiteY2" fmla="*/ 0 h 802887"/>
              <a:gd name="connsiteX3" fmla="*/ 1406673 w 2813346"/>
              <a:gd name="connsiteY3" fmla="*/ 0 h 802887"/>
              <a:gd name="connsiteX4" fmla="*/ 1980251 w 2813346"/>
              <a:gd name="connsiteY4" fmla="*/ 0 h 802887"/>
              <a:gd name="connsiteX5" fmla="*/ 2468855 w 2813346"/>
              <a:gd name="connsiteY5" fmla="*/ 0 h 802887"/>
              <a:gd name="connsiteX6" fmla="*/ 2813346 w 2813346"/>
              <a:gd name="connsiteY6" fmla="*/ 401444 h 802887"/>
              <a:gd name="connsiteX7" fmla="*/ 2813346 w 2813346"/>
              <a:gd name="connsiteY7" fmla="*/ 401444 h 802887"/>
              <a:gd name="connsiteX8" fmla="*/ 2468854 w 2813346"/>
              <a:gd name="connsiteY8" fmla="*/ 802888 h 802887"/>
              <a:gd name="connsiteX9" fmla="*/ 2001494 w 2813346"/>
              <a:gd name="connsiteY9" fmla="*/ 802888 h 802887"/>
              <a:gd name="connsiteX10" fmla="*/ 1470403 w 2813346"/>
              <a:gd name="connsiteY10" fmla="*/ 802888 h 802887"/>
              <a:gd name="connsiteX11" fmla="*/ 1003044 w 2813346"/>
              <a:gd name="connsiteY11" fmla="*/ 802887 h 802887"/>
              <a:gd name="connsiteX12" fmla="*/ 344491 w 2813346"/>
              <a:gd name="connsiteY12" fmla="*/ 802887 h 802887"/>
              <a:gd name="connsiteX13" fmla="*/ 0 w 2813346"/>
              <a:gd name="connsiteY13" fmla="*/ 401443 h 802887"/>
              <a:gd name="connsiteX14" fmla="*/ 0 w 2813346"/>
              <a:gd name="connsiteY14" fmla="*/ 401444 h 802887"/>
              <a:gd name="connsiteX0" fmla="*/ 0 w 2813346"/>
              <a:gd name="connsiteY0" fmla="*/ 401444 h 802887"/>
              <a:gd name="connsiteX1" fmla="*/ 344491 w 2813346"/>
              <a:gd name="connsiteY1" fmla="*/ 0 h 802887"/>
              <a:gd name="connsiteX2" fmla="*/ 854338 w 2813346"/>
              <a:gd name="connsiteY2" fmla="*/ 0 h 802887"/>
              <a:gd name="connsiteX3" fmla="*/ 1364186 w 2813346"/>
              <a:gd name="connsiteY3" fmla="*/ 0 h 802887"/>
              <a:gd name="connsiteX4" fmla="*/ 1937764 w 2813346"/>
              <a:gd name="connsiteY4" fmla="*/ 0 h 802887"/>
              <a:gd name="connsiteX5" fmla="*/ 2468855 w 2813346"/>
              <a:gd name="connsiteY5" fmla="*/ 0 h 802887"/>
              <a:gd name="connsiteX6" fmla="*/ 2813346 w 2813346"/>
              <a:gd name="connsiteY6" fmla="*/ 401444 h 802887"/>
              <a:gd name="connsiteX7" fmla="*/ 2813346 w 2813346"/>
              <a:gd name="connsiteY7" fmla="*/ 401444 h 802887"/>
              <a:gd name="connsiteX8" fmla="*/ 2468854 w 2813346"/>
              <a:gd name="connsiteY8" fmla="*/ 802888 h 802887"/>
              <a:gd name="connsiteX9" fmla="*/ 1959007 w 2813346"/>
              <a:gd name="connsiteY9" fmla="*/ 802888 h 802887"/>
              <a:gd name="connsiteX10" fmla="*/ 1449159 w 2813346"/>
              <a:gd name="connsiteY10" fmla="*/ 802888 h 802887"/>
              <a:gd name="connsiteX11" fmla="*/ 960556 w 2813346"/>
              <a:gd name="connsiteY11" fmla="*/ 802887 h 802887"/>
              <a:gd name="connsiteX12" fmla="*/ 344491 w 2813346"/>
              <a:gd name="connsiteY12" fmla="*/ 802887 h 802887"/>
              <a:gd name="connsiteX13" fmla="*/ 0 w 2813346"/>
              <a:gd name="connsiteY13" fmla="*/ 401443 h 802887"/>
              <a:gd name="connsiteX14" fmla="*/ 0 w 2813346"/>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13346" h="802887" fill="none" extrusionOk="0">
                <a:moveTo>
                  <a:pt x="0" y="401444"/>
                </a:moveTo>
                <a:cubicBezTo>
                  <a:pt x="19366" y="128134"/>
                  <a:pt x="186020" y="-9119"/>
                  <a:pt x="344491" y="0"/>
                </a:cubicBezTo>
                <a:cubicBezTo>
                  <a:pt x="481711" y="17446"/>
                  <a:pt x="776724" y="9970"/>
                  <a:pt x="854338" y="0"/>
                </a:cubicBezTo>
                <a:cubicBezTo>
                  <a:pt x="946769" y="-32833"/>
                  <a:pt x="1225899" y="-18420"/>
                  <a:pt x="1364186" y="0"/>
                </a:cubicBezTo>
                <a:cubicBezTo>
                  <a:pt x="1448736" y="-21321"/>
                  <a:pt x="1735169" y="-14432"/>
                  <a:pt x="1937764" y="0"/>
                </a:cubicBezTo>
                <a:cubicBezTo>
                  <a:pt x="2193431" y="33352"/>
                  <a:pt x="2294874" y="28436"/>
                  <a:pt x="2468855" y="0"/>
                </a:cubicBezTo>
                <a:cubicBezTo>
                  <a:pt x="2756753" y="-12204"/>
                  <a:pt x="2788587" y="209942"/>
                  <a:pt x="2813346" y="401444"/>
                </a:cubicBezTo>
                <a:lnTo>
                  <a:pt x="2813346" y="401444"/>
                </a:lnTo>
                <a:cubicBezTo>
                  <a:pt x="2806106" y="615296"/>
                  <a:pt x="2653032" y="882065"/>
                  <a:pt x="2468854" y="802888"/>
                </a:cubicBezTo>
                <a:cubicBezTo>
                  <a:pt x="2267123" y="766780"/>
                  <a:pt x="2178805" y="781830"/>
                  <a:pt x="1959007" y="802888"/>
                </a:cubicBezTo>
                <a:cubicBezTo>
                  <a:pt x="1767262" y="829818"/>
                  <a:pt x="1646611" y="820797"/>
                  <a:pt x="1449159" y="802888"/>
                </a:cubicBezTo>
                <a:cubicBezTo>
                  <a:pt x="1235492" y="796270"/>
                  <a:pt x="1139296" y="764874"/>
                  <a:pt x="960556" y="802887"/>
                </a:cubicBezTo>
                <a:cubicBezTo>
                  <a:pt x="835133" y="803632"/>
                  <a:pt x="554903" y="699005"/>
                  <a:pt x="344491" y="802887"/>
                </a:cubicBezTo>
                <a:cubicBezTo>
                  <a:pt x="206190" y="809987"/>
                  <a:pt x="4489" y="533160"/>
                  <a:pt x="0" y="401443"/>
                </a:cubicBezTo>
                <a:lnTo>
                  <a:pt x="0" y="401444"/>
                </a:lnTo>
                <a:close/>
              </a:path>
              <a:path w="2813346" h="802887" stroke="0" extrusionOk="0">
                <a:moveTo>
                  <a:pt x="0" y="401444"/>
                </a:moveTo>
                <a:cubicBezTo>
                  <a:pt x="9510" y="191811"/>
                  <a:pt x="128566" y="22805"/>
                  <a:pt x="344491" y="0"/>
                </a:cubicBezTo>
                <a:cubicBezTo>
                  <a:pt x="501318" y="5215"/>
                  <a:pt x="645462" y="2127"/>
                  <a:pt x="833094" y="0"/>
                </a:cubicBezTo>
                <a:cubicBezTo>
                  <a:pt x="964323" y="3929"/>
                  <a:pt x="1289045" y="17050"/>
                  <a:pt x="1406673" y="0"/>
                </a:cubicBezTo>
                <a:cubicBezTo>
                  <a:pt x="1574888" y="-61389"/>
                  <a:pt x="1753623" y="-29315"/>
                  <a:pt x="1980251" y="0"/>
                </a:cubicBezTo>
                <a:cubicBezTo>
                  <a:pt x="2183227" y="-22847"/>
                  <a:pt x="2292552" y="-17804"/>
                  <a:pt x="2468855" y="0"/>
                </a:cubicBezTo>
                <a:cubicBezTo>
                  <a:pt x="2685413" y="-39284"/>
                  <a:pt x="2887091" y="234758"/>
                  <a:pt x="2813346" y="401444"/>
                </a:cubicBezTo>
                <a:lnTo>
                  <a:pt x="2813346" y="401444"/>
                </a:lnTo>
                <a:cubicBezTo>
                  <a:pt x="2865602" y="640400"/>
                  <a:pt x="2645683" y="720011"/>
                  <a:pt x="2468854" y="802888"/>
                </a:cubicBezTo>
                <a:cubicBezTo>
                  <a:pt x="2317275" y="854979"/>
                  <a:pt x="2216807" y="792372"/>
                  <a:pt x="2001494" y="802888"/>
                </a:cubicBezTo>
                <a:cubicBezTo>
                  <a:pt x="1785078" y="816830"/>
                  <a:pt x="1691944" y="760498"/>
                  <a:pt x="1470403" y="802888"/>
                </a:cubicBezTo>
                <a:cubicBezTo>
                  <a:pt x="1248798" y="805228"/>
                  <a:pt x="1072606" y="796530"/>
                  <a:pt x="1003044" y="802887"/>
                </a:cubicBezTo>
                <a:cubicBezTo>
                  <a:pt x="840398" y="786166"/>
                  <a:pt x="528413" y="783940"/>
                  <a:pt x="344491" y="802887"/>
                </a:cubicBezTo>
                <a:cubicBezTo>
                  <a:pt x="92560" y="906609"/>
                  <a:pt x="-2100" y="550540"/>
                  <a:pt x="0" y="401443"/>
                </a:cubicBezTo>
                <a:lnTo>
                  <a:pt x="0" y="401444"/>
                </a:lnTo>
                <a:close/>
              </a:path>
              <a:path w="2813346" h="802887" fill="none" stroke="0" extrusionOk="0">
                <a:moveTo>
                  <a:pt x="0" y="401444"/>
                </a:moveTo>
                <a:cubicBezTo>
                  <a:pt x="-9999" y="237476"/>
                  <a:pt x="144978" y="51192"/>
                  <a:pt x="344491" y="0"/>
                </a:cubicBezTo>
                <a:cubicBezTo>
                  <a:pt x="554183" y="-8217"/>
                  <a:pt x="753001" y="2813"/>
                  <a:pt x="854338" y="0"/>
                </a:cubicBezTo>
                <a:cubicBezTo>
                  <a:pt x="977869" y="-19629"/>
                  <a:pt x="1253501" y="56821"/>
                  <a:pt x="1364186" y="0"/>
                </a:cubicBezTo>
                <a:cubicBezTo>
                  <a:pt x="1519495" y="-1377"/>
                  <a:pt x="1756114" y="-60102"/>
                  <a:pt x="1937764" y="0"/>
                </a:cubicBezTo>
                <a:cubicBezTo>
                  <a:pt x="2188897" y="35472"/>
                  <a:pt x="2289872" y="29185"/>
                  <a:pt x="2468855" y="0"/>
                </a:cubicBezTo>
                <a:cubicBezTo>
                  <a:pt x="2669852" y="-2370"/>
                  <a:pt x="2775582" y="212154"/>
                  <a:pt x="2813346" y="401444"/>
                </a:cubicBezTo>
                <a:lnTo>
                  <a:pt x="2813346" y="401444"/>
                </a:lnTo>
                <a:cubicBezTo>
                  <a:pt x="2841780" y="670010"/>
                  <a:pt x="2658963" y="792184"/>
                  <a:pt x="2468854" y="802888"/>
                </a:cubicBezTo>
                <a:cubicBezTo>
                  <a:pt x="2314428" y="800349"/>
                  <a:pt x="2169708" y="834135"/>
                  <a:pt x="1959007" y="802888"/>
                </a:cubicBezTo>
                <a:cubicBezTo>
                  <a:pt x="1714393" y="776555"/>
                  <a:pt x="1614880" y="820300"/>
                  <a:pt x="1449159" y="802888"/>
                </a:cubicBezTo>
                <a:cubicBezTo>
                  <a:pt x="1271980" y="811040"/>
                  <a:pt x="1146364" y="765210"/>
                  <a:pt x="960556" y="802887"/>
                </a:cubicBezTo>
                <a:cubicBezTo>
                  <a:pt x="753268" y="824564"/>
                  <a:pt x="630603" y="753938"/>
                  <a:pt x="344491" y="802887"/>
                </a:cubicBezTo>
                <a:cubicBezTo>
                  <a:pt x="98719" y="811326"/>
                  <a:pt x="243" y="639494"/>
                  <a:pt x="0" y="401443"/>
                </a:cubicBezTo>
                <a:lnTo>
                  <a:pt x="0" y="401444"/>
                </a:lnTo>
                <a:close/>
              </a:path>
              <a:path w="2813346" h="802887" fill="none" stroke="0" extrusionOk="0">
                <a:moveTo>
                  <a:pt x="0" y="401444"/>
                </a:moveTo>
                <a:cubicBezTo>
                  <a:pt x="3005" y="176542"/>
                  <a:pt x="190644" y="6571"/>
                  <a:pt x="344491" y="0"/>
                </a:cubicBezTo>
                <a:cubicBezTo>
                  <a:pt x="518307" y="21189"/>
                  <a:pt x="753999" y="7545"/>
                  <a:pt x="854338" y="0"/>
                </a:cubicBezTo>
                <a:cubicBezTo>
                  <a:pt x="976976" y="-31027"/>
                  <a:pt x="1241261" y="17776"/>
                  <a:pt x="1364186" y="0"/>
                </a:cubicBezTo>
                <a:cubicBezTo>
                  <a:pt x="1472165" y="3485"/>
                  <a:pt x="1773372" y="-41942"/>
                  <a:pt x="1937764" y="0"/>
                </a:cubicBezTo>
                <a:cubicBezTo>
                  <a:pt x="2174832" y="41598"/>
                  <a:pt x="2278411" y="14593"/>
                  <a:pt x="2468855" y="0"/>
                </a:cubicBezTo>
                <a:cubicBezTo>
                  <a:pt x="2711012" y="11331"/>
                  <a:pt x="2784092" y="197721"/>
                  <a:pt x="2813346" y="401444"/>
                </a:cubicBezTo>
                <a:lnTo>
                  <a:pt x="2813346" y="401444"/>
                </a:lnTo>
                <a:cubicBezTo>
                  <a:pt x="2826895" y="602898"/>
                  <a:pt x="2651116" y="832083"/>
                  <a:pt x="2468854" y="802888"/>
                </a:cubicBezTo>
                <a:cubicBezTo>
                  <a:pt x="2303662" y="775751"/>
                  <a:pt x="2172869" y="802908"/>
                  <a:pt x="1959007" y="802888"/>
                </a:cubicBezTo>
                <a:cubicBezTo>
                  <a:pt x="1741300" y="806636"/>
                  <a:pt x="1656946" y="823559"/>
                  <a:pt x="1449159" y="802888"/>
                </a:cubicBezTo>
                <a:cubicBezTo>
                  <a:pt x="1246006" y="799274"/>
                  <a:pt x="1123646" y="778186"/>
                  <a:pt x="960556" y="802887"/>
                </a:cubicBezTo>
                <a:cubicBezTo>
                  <a:pt x="796228" y="822410"/>
                  <a:pt x="584609" y="724660"/>
                  <a:pt x="344491" y="802887"/>
                </a:cubicBezTo>
                <a:cubicBezTo>
                  <a:pt x="197126" y="835433"/>
                  <a:pt x="1597" y="564593"/>
                  <a:pt x="0" y="401443"/>
                </a:cubicBezTo>
                <a:lnTo>
                  <a:pt x="0" y="401444"/>
                </a:lnTo>
                <a:close/>
              </a:path>
            </a:pathLst>
          </a:custGeom>
          <a:solidFill>
            <a:schemeClr val="bg1"/>
          </a:solidFill>
          <a:ln w="28575">
            <a:solidFill>
              <a:srgbClr val="00B0F0"/>
            </a:solidFill>
            <a:extLst>
              <a:ext uri="{C807C97D-BFC1-408E-A445-0C87EB9F89A2}">
                <ask:lineSketchStyleProps xmlns:ask="http://schemas.microsoft.com/office/drawing/2018/sketchyshapes" sd="3545254866">
                  <a:custGeom>
                    <a:avLst/>
                    <a:gdLst>
                      <a:gd name="connsiteX0" fmla="*/ 0 w 2813346"/>
                      <a:gd name="connsiteY0" fmla="*/ 401444 h 802887"/>
                      <a:gd name="connsiteX1" fmla="*/ 344491 w 2813346"/>
                      <a:gd name="connsiteY1" fmla="*/ 0 h 802887"/>
                      <a:gd name="connsiteX2" fmla="*/ 854338 w 2813346"/>
                      <a:gd name="connsiteY2" fmla="*/ 0 h 802887"/>
                      <a:gd name="connsiteX3" fmla="*/ 1364186 w 2813346"/>
                      <a:gd name="connsiteY3" fmla="*/ 0 h 802887"/>
                      <a:gd name="connsiteX4" fmla="*/ 1937764 w 2813346"/>
                      <a:gd name="connsiteY4" fmla="*/ 0 h 802887"/>
                      <a:gd name="connsiteX5" fmla="*/ 2468855 w 2813346"/>
                      <a:gd name="connsiteY5" fmla="*/ 0 h 802887"/>
                      <a:gd name="connsiteX6" fmla="*/ 2813346 w 2813346"/>
                      <a:gd name="connsiteY6" fmla="*/ 401444 h 802887"/>
                      <a:gd name="connsiteX7" fmla="*/ 2813346 w 2813346"/>
                      <a:gd name="connsiteY7" fmla="*/ 401444 h 802887"/>
                      <a:gd name="connsiteX8" fmla="*/ 2468854 w 2813346"/>
                      <a:gd name="connsiteY8" fmla="*/ 802888 h 802887"/>
                      <a:gd name="connsiteX9" fmla="*/ 1959007 w 2813346"/>
                      <a:gd name="connsiteY9" fmla="*/ 802888 h 802887"/>
                      <a:gd name="connsiteX10" fmla="*/ 1449159 w 2813346"/>
                      <a:gd name="connsiteY10" fmla="*/ 802888 h 802887"/>
                      <a:gd name="connsiteX11" fmla="*/ 960556 w 2813346"/>
                      <a:gd name="connsiteY11" fmla="*/ 802887 h 802887"/>
                      <a:gd name="connsiteX12" fmla="*/ 344491 w 2813346"/>
                      <a:gd name="connsiteY12" fmla="*/ 802887 h 802887"/>
                      <a:gd name="connsiteX13" fmla="*/ 0 w 2813346"/>
                      <a:gd name="connsiteY13" fmla="*/ 401443 h 802887"/>
                      <a:gd name="connsiteX14" fmla="*/ 0 w 2813346"/>
                      <a:gd name="connsiteY14" fmla="*/ 401444 h 802887"/>
                      <a:gd name="connsiteX0" fmla="*/ 0 w 2813346"/>
                      <a:gd name="connsiteY0" fmla="*/ 401444 h 802887"/>
                      <a:gd name="connsiteX1" fmla="*/ 344491 w 2813346"/>
                      <a:gd name="connsiteY1" fmla="*/ 0 h 802887"/>
                      <a:gd name="connsiteX2" fmla="*/ 833094 w 2813346"/>
                      <a:gd name="connsiteY2" fmla="*/ 0 h 802887"/>
                      <a:gd name="connsiteX3" fmla="*/ 1406673 w 2813346"/>
                      <a:gd name="connsiteY3" fmla="*/ 0 h 802887"/>
                      <a:gd name="connsiteX4" fmla="*/ 1980251 w 2813346"/>
                      <a:gd name="connsiteY4" fmla="*/ 0 h 802887"/>
                      <a:gd name="connsiteX5" fmla="*/ 2468855 w 2813346"/>
                      <a:gd name="connsiteY5" fmla="*/ 0 h 802887"/>
                      <a:gd name="connsiteX6" fmla="*/ 2813346 w 2813346"/>
                      <a:gd name="connsiteY6" fmla="*/ 401444 h 802887"/>
                      <a:gd name="connsiteX7" fmla="*/ 2813346 w 2813346"/>
                      <a:gd name="connsiteY7" fmla="*/ 401444 h 802887"/>
                      <a:gd name="connsiteX8" fmla="*/ 2468854 w 2813346"/>
                      <a:gd name="connsiteY8" fmla="*/ 802888 h 802887"/>
                      <a:gd name="connsiteX9" fmla="*/ 2001494 w 2813346"/>
                      <a:gd name="connsiteY9" fmla="*/ 802888 h 802887"/>
                      <a:gd name="connsiteX10" fmla="*/ 1470403 w 2813346"/>
                      <a:gd name="connsiteY10" fmla="*/ 802888 h 802887"/>
                      <a:gd name="connsiteX11" fmla="*/ 1003044 w 2813346"/>
                      <a:gd name="connsiteY11" fmla="*/ 802887 h 802887"/>
                      <a:gd name="connsiteX12" fmla="*/ 344491 w 2813346"/>
                      <a:gd name="connsiteY12" fmla="*/ 802887 h 802887"/>
                      <a:gd name="connsiteX13" fmla="*/ 0 w 2813346"/>
                      <a:gd name="connsiteY13" fmla="*/ 401443 h 802887"/>
                      <a:gd name="connsiteX14" fmla="*/ 0 w 2813346"/>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13346" h="802887" fill="none" extrusionOk="0">
                        <a:moveTo>
                          <a:pt x="0" y="401444"/>
                        </a:moveTo>
                        <a:cubicBezTo>
                          <a:pt x="13336" y="163392"/>
                          <a:pt x="177578" y="4546"/>
                          <a:pt x="344491" y="0"/>
                        </a:cubicBezTo>
                        <a:cubicBezTo>
                          <a:pt x="502686" y="7477"/>
                          <a:pt x="756048" y="8775"/>
                          <a:pt x="854338" y="0"/>
                        </a:cubicBezTo>
                        <a:cubicBezTo>
                          <a:pt x="950976" y="-27607"/>
                          <a:pt x="1231044" y="-10449"/>
                          <a:pt x="1364186" y="0"/>
                        </a:cubicBezTo>
                        <a:cubicBezTo>
                          <a:pt x="1457445" y="-18026"/>
                          <a:pt x="1729108" y="-15421"/>
                          <a:pt x="1937764" y="0"/>
                        </a:cubicBezTo>
                        <a:cubicBezTo>
                          <a:pt x="2188433" y="26757"/>
                          <a:pt x="2291948" y="26146"/>
                          <a:pt x="2468855" y="0"/>
                        </a:cubicBezTo>
                        <a:cubicBezTo>
                          <a:pt x="2718181" y="-2107"/>
                          <a:pt x="2810691" y="194448"/>
                          <a:pt x="2813346" y="401444"/>
                        </a:cubicBezTo>
                        <a:lnTo>
                          <a:pt x="2813346" y="401444"/>
                        </a:lnTo>
                        <a:cubicBezTo>
                          <a:pt x="2813915" y="622812"/>
                          <a:pt x="2660805" y="841618"/>
                          <a:pt x="2468854" y="802888"/>
                        </a:cubicBezTo>
                        <a:cubicBezTo>
                          <a:pt x="2295057" y="772609"/>
                          <a:pt x="2180093" y="806306"/>
                          <a:pt x="1959007" y="802888"/>
                        </a:cubicBezTo>
                        <a:cubicBezTo>
                          <a:pt x="1754662" y="812704"/>
                          <a:pt x="1632289" y="817398"/>
                          <a:pt x="1449159" y="802888"/>
                        </a:cubicBezTo>
                        <a:cubicBezTo>
                          <a:pt x="1253927" y="795037"/>
                          <a:pt x="1143637" y="787834"/>
                          <a:pt x="960556" y="802887"/>
                        </a:cubicBezTo>
                        <a:cubicBezTo>
                          <a:pt x="797624" y="805398"/>
                          <a:pt x="568021" y="736297"/>
                          <a:pt x="344491" y="802887"/>
                        </a:cubicBezTo>
                        <a:cubicBezTo>
                          <a:pt x="174507" y="806377"/>
                          <a:pt x="2074" y="549202"/>
                          <a:pt x="0" y="401443"/>
                        </a:cubicBezTo>
                        <a:lnTo>
                          <a:pt x="0" y="401444"/>
                        </a:lnTo>
                        <a:close/>
                      </a:path>
                      <a:path w="2813346" h="802887" stroke="0" extrusionOk="0">
                        <a:moveTo>
                          <a:pt x="0" y="401444"/>
                        </a:moveTo>
                        <a:cubicBezTo>
                          <a:pt x="3240" y="193091"/>
                          <a:pt x="146284" y="10341"/>
                          <a:pt x="344491" y="0"/>
                        </a:cubicBezTo>
                        <a:cubicBezTo>
                          <a:pt x="505781" y="8143"/>
                          <a:pt x="649070" y="1236"/>
                          <a:pt x="833094" y="0"/>
                        </a:cubicBezTo>
                        <a:cubicBezTo>
                          <a:pt x="979247" y="2649"/>
                          <a:pt x="1251141" y="26246"/>
                          <a:pt x="1406673" y="0"/>
                        </a:cubicBezTo>
                        <a:cubicBezTo>
                          <a:pt x="1572254" y="-47735"/>
                          <a:pt x="1781544" y="-1563"/>
                          <a:pt x="1980251" y="0"/>
                        </a:cubicBezTo>
                        <a:cubicBezTo>
                          <a:pt x="2164846" y="-17074"/>
                          <a:pt x="2275212" y="-9319"/>
                          <a:pt x="2468855" y="0"/>
                        </a:cubicBezTo>
                        <a:cubicBezTo>
                          <a:pt x="2677920" y="-35098"/>
                          <a:pt x="2854401" y="215916"/>
                          <a:pt x="2813346" y="401444"/>
                        </a:cubicBezTo>
                        <a:lnTo>
                          <a:pt x="2813346" y="401444"/>
                        </a:lnTo>
                        <a:cubicBezTo>
                          <a:pt x="2846836" y="635042"/>
                          <a:pt x="2657044" y="731628"/>
                          <a:pt x="2468854" y="802888"/>
                        </a:cubicBezTo>
                        <a:cubicBezTo>
                          <a:pt x="2316681" y="852057"/>
                          <a:pt x="2201753" y="788146"/>
                          <a:pt x="2001494" y="802888"/>
                        </a:cubicBezTo>
                        <a:cubicBezTo>
                          <a:pt x="1802951" y="819885"/>
                          <a:pt x="1688922" y="768646"/>
                          <a:pt x="1470403" y="802888"/>
                        </a:cubicBezTo>
                        <a:cubicBezTo>
                          <a:pt x="1254547" y="807384"/>
                          <a:pt x="1078951" y="800375"/>
                          <a:pt x="1003044" y="802887"/>
                        </a:cubicBezTo>
                        <a:cubicBezTo>
                          <a:pt x="872083" y="789947"/>
                          <a:pt x="509347" y="819940"/>
                          <a:pt x="344491" y="802887"/>
                        </a:cubicBezTo>
                        <a:cubicBezTo>
                          <a:pt x="125476" y="876891"/>
                          <a:pt x="18328" y="581196"/>
                          <a:pt x="0" y="401443"/>
                        </a:cubicBezTo>
                        <a:lnTo>
                          <a:pt x="0" y="401444"/>
                        </a:lnTo>
                        <a:close/>
                      </a:path>
                      <a:path w="2813346" h="802887" fill="none" stroke="0" extrusionOk="0">
                        <a:moveTo>
                          <a:pt x="0" y="401444"/>
                        </a:moveTo>
                        <a:cubicBezTo>
                          <a:pt x="-8355" y="213616"/>
                          <a:pt x="181052" y="48577"/>
                          <a:pt x="344491" y="0"/>
                        </a:cubicBezTo>
                        <a:cubicBezTo>
                          <a:pt x="546087" y="12588"/>
                          <a:pt x="723690" y="-2968"/>
                          <a:pt x="854338" y="0"/>
                        </a:cubicBezTo>
                        <a:cubicBezTo>
                          <a:pt x="977768" y="-9399"/>
                          <a:pt x="1251356" y="31797"/>
                          <a:pt x="1364186" y="0"/>
                        </a:cubicBezTo>
                        <a:cubicBezTo>
                          <a:pt x="1500058" y="13433"/>
                          <a:pt x="1722222" y="-40369"/>
                          <a:pt x="1937764" y="0"/>
                        </a:cubicBezTo>
                        <a:cubicBezTo>
                          <a:pt x="2180612" y="25950"/>
                          <a:pt x="2280178" y="16427"/>
                          <a:pt x="2468855" y="0"/>
                        </a:cubicBezTo>
                        <a:cubicBezTo>
                          <a:pt x="2676384" y="28638"/>
                          <a:pt x="2778728" y="193528"/>
                          <a:pt x="2813346" y="401444"/>
                        </a:cubicBezTo>
                        <a:lnTo>
                          <a:pt x="2813346" y="401444"/>
                        </a:lnTo>
                        <a:cubicBezTo>
                          <a:pt x="2839309" y="626434"/>
                          <a:pt x="2654937" y="786267"/>
                          <a:pt x="2468854" y="802888"/>
                        </a:cubicBezTo>
                        <a:cubicBezTo>
                          <a:pt x="2325061" y="781481"/>
                          <a:pt x="2176713" y="814700"/>
                          <a:pt x="1959007" y="802888"/>
                        </a:cubicBezTo>
                        <a:cubicBezTo>
                          <a:pt x="1710915" y="777214"/>
                          <a:pt x="1620577" y="814713"/>
                          <a:pt x="1449159" y="802888"/>
                        </a:cubicBezTo>
                        <a:cubicBezTo>
                          <a:pt x="1270223" y="800988"/>
                          <a:pt x="1114664" y="784293"/>
                          <a:pt x="960556" y="802887"/>
                        </a:cubicBezTo>
                        <a:cubicBezTo>
                          <a:pt x="771324" y="854935"/>
                          <a:pt x="620036" y="745789"/>
                          <a:pt x="344491" y="802887"/>
                        </a:cubicBezTo>
                        <a:cubicBezTo>
                          <a:pt x="155942" y="813456"/>
                          <a:pt x="-5958" y="634810"/>
                          <a:pt x="0" y="401443"/>
                        </a:cubicBezTo>
                        <a:lnTo>
                          <a:pt x="0" y="4014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rPr>
              <a:t>Miệng</a:t>
            </a:r>
            <a:endParaRPr lang="en-US" sz="4000" dirty="0">
              <a:solidFill>
                <a:schemeClr val="tx1"/>
              </a:solidFill>
            </a:endParaRPr>
          </a:p>
        </p:txBody>
      </p:sp>
      <p:sp>
        <p:nvSpPr>
          <p:cNvPr id="18" name="Rectangle: Rounded Corners 24">
            <a:extLst>
              <a:ext uri="{FF2B5EF4-FFF2-40B4-BE49-F238E27FC236}">
                <a16:creationId xmlns:a16="http://schemas.microsoft.com/office/drawing/2014/main" id="{5EA9B14B-2EB5-9AA0-0ADB-875FABD8A2E0}"/>
              </a:ext>
            </a:extLst>
          </p:cNvPr>
          <p:cNvSpPr/>
          <p:nvPr/>
        </p:nvSpPr>
        <p:spPr>
          <a:xfrm>
            <a:off x="8654923" y="3004655"/>
            <a:ext cx="2251202" cy="802887"/>
          </a:xfrm>
          <a:custGeom>
            <a:avLst/>
            <a:gdLst>
              <a:gd name="connsiteX0" fmla="*/ 0 w 2251202"/>
              <a:gd name="connsiteY0" fmla="*/ 401444 h 802887"/>
              <a:gd name="connsiteX1" fmla="*/ 401444 w 2251202"/>
              <a:gd name="connsiteY1" fmla="*/ 0 h 802887"/>
              <a:gd name="connsiteX2" fmla="*/ 884216 w 2251202"/>
              <a:gd name="connsiteY2" fmla="*/ 0 h 802887"/>
              <a:gd name="connsiteX3" fmla="*/ 1338021 w 2251202"/>
              <a:gd name="connsiteY3" fmla="*/ 0 h 802887"/>
              <a:gd name="connsiteX4" fmla="*/ 1849759 w 2251202"/>
              <a:gd name="connsiteY4" fmla="*/ 0 h 802887"/>
              <a:gd name="connsiteX5" fmla="*/ 2251203 w 2251202"/>
              <a:gd name="connsiteY5" fmla="*/ 401444 h 802887"/>
              <a:gd name="connsiteX6" fmla="*/ 2251202 w 2251202"/>
              <a:gd name="connsiteY6" fmla="*/ 401444 h 802887"/>
              <a:gd name="connsiteX7" fmla="*/ 1849758 w 2251202"/>
              <a:gd name="connsiteY7" fmla="*/ 802888 h 802887"/>
              <a:gd name="connsiteX8" fmla="*/ 1366987 w 2251202"/>
              <a:gd name="connsiteY8" fmla="*/ 802888 h 802887"/>
              <a:gd name="connsiteX9" fmla="*/ 855249 w 2251202"/>
              <a:gd name="connsiteY9" fmla="*/ 802887 h 802887"/>
              <a:gd name="connsiteX10" fmla="*/ 401444 w 2251202"/>
              <a:gd name="connsiteY10" fmla="*/ 802887 h 802887"/>
              <a:gd name="connsiteX11" fmla="*/ 0 w 2251202"/>
              <a:gd name="connsiteY11" fmla="*/ 401443 h 802887"/>
              <a:gd name="connsiteX12" fmla="*/ 0 w 2251202"/>
              <a:gd name="connsiteY12" fmla="*/ 401444 h 802887"/>
              <a:gd name="connsiteX0" fmla="*/ 0 w 2251202"/>
              <a:gd name="connsiteY0" fmla="*/ 401444 h 802887"/>
              <a:gd name="connsiteX1" fmla="*/ 401444 w 2251202"/>
              <a:gd name="connsiteY1" fmla="*/ 0 h 802887"/>
              <a:gd name="connsiteX2" fmla="*/ 869733 w 2251202"/>
              <a:gd name="connsiteY2" fmla="*/ 0 h 802887"/>
              <a:gd name="connsiteX3" fmla="*/ 1338021 w 2251202"/>
              <a:gd name="connsiteY3" fmla="*/ 0 h 802887"/>
              <a:gd name="connsiteX4" fmla="*/ 1849759 w 2251202"/>
              <a:gd name="connsiteY4" fmla="*/ 0 h 802887"/>
              <a:gd name="connsiteX5" fmla="*/ 2251203 w 2251202"/>
              <a:gd name="connsiteY5" fmla="*/ 401444 h 802887"/>
              <a:gd name="connsiteX6" fmla="*/ 2251202 w 2251202"/>
              <a:gd name="connsiteY6" fmla="*/ 401444 h 802887"/>
              <a:gd name="connsiteX7" fmla="*/ 1849758 w 2251202"/>
              <a:gd name="connsiteY7" fmla="*/ 802888 h 802887"/>
              <a:gd name="connsiteX8" fmla="*/ 1395953 w 2251202"/>
              <a:gd name="connsiteY8" fmla="*/ 802888 h 802887"/>
              <a:gd name="connsiteX9" fmla="*/ 884215 w 2251202"/>
              <a:gd name="connsiteY9" fmla="*/ 802887 h 802887"/>
              <a:gd name="connsiteX10" fmla="*/ 401444 w 2251202"/>
              <a:gd name="connsiteY10" fmla="*/ 802887 h 802887"/>
              <a:gd name="connsiteX11" fmla="*/ 0 w 2251202"/>
              <a:gd name="connsiteY11" fmla="*/ 401443 h 802887"/>
              <a:gd name="connsiteX12" fmla="*/ 0 w 2251202"/>
              <a:gd name="connsiteY12"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1202" h="802887" fill="none" extrusionOk="0">
                <a:moveTo>
                  <a:pt x="0" y="401444"/>
                </a:moveTo>
                <a:cubicBezTo>
                  <a:pt x="43475" y="240449"/>
                  <a:pt x="209047" y="26309"/>
                  <a:pt x="401444" y="0"/>
                </a:cubicBezTo>
                <a:cubicBezTo>
                  <a:pt x="619938" y="-31173"/>
                  <a:pt x="750153" y="-24192"/>
                  <a:pt x="884216" y="0"/>
                </a:cubicBezTo>
                <a:cubicBezTo>
                  <a:pt x="970036" y="22293"/>
                  <a:pt x="1200543" y="9269"/>
                  <a:pt x="1338021" y="0"/>
                </a:cubicBezTo>
                <a:cubicBezTo>
                  <a:pt x="1503790" y="-32791"/>
                  <a:pt x="1679359" y="49964"/>
                  <a:pt x="1849759" y="0"/>
                </a:cubicBezTo>
                <a:cubicBezTo>
                  <a:pt x="2096086" y="2902"/>
                  <a:pt x="2208973" y="145083"/>
                  <a:pt x="2251203" y="401444"/>
                </a:cubicBezTo>
                <a:lnTo>
                  <a:pt x="2251202" y="401444"/>
                </a:lnTo>
                <a:cubicBezTo>
                  <a:pt x="2283776" y="630450"/>
                  <a:pt x="2032159" y="801546"/>
                  <a:pt x="1849758" y="802888"/>
                </a:cubicBezTo>
                <a:cubicBezTo>
                  <a:pt x="1681937" y="800445"/>
                  <a:pt x="1516466" y="819603"/>
                  <a:pt x="1366987" y="802888"/>
                </a:cubicBezTo>
                <a:cubicBezTo>
                  <a:pt x="1191121" y="787506"/>
                  <a:pt x="1067768" y="784443"/>
                  <a:pt x="855249" y="802887"/>
                </a:cubicBezTo>
                <a:cubicBezTo>
                  <a:pt x="624659" y="799283"/>
                  <a:pt x="622418" y="824931"/>
                  <a:pt x="401444" y="802887"/>
                </a:cubicBezTo>
                <a:cubicBezTo>
                  <a:pt x="130063" y="788981"/>
                  <a:pt x="-9002" y="653133"/>
                  <a:pt x="0" y="401443"/>
                </a:cubicBezTo>
                <a:lnTo>
                  <a:pt x="0" y="401444"/>
                </a:lnTo>
                <a:close/>
              </a:path>
              <a:path w="2251202" h="802887" stroke="0" extrusionOk="0">
                <a:moveTo>
                  <a:pt x="0" y="401444"/>
                </a:moveTo>
                <a:cubicBezTo>
                  <a:pt x="5630" y="177461"/>
                  <a:pt x="209759" y="-8412"/>
                  <a:pt x="401444" y="0"/>
                </a:cubicBezTo>
                <a:cubicBezTo>
                  <a:pt x="631245" y="-24511"/>
                  <a:pt x="690194" y="-14579"/>
                  <a:pt x="869733" y="0"/>
                </a:cubicBezTo>
                <a:cubicBezTo>
                  <a:pt x="1052248" y="-25886"/>
                  <a:pt x="1147386" y="-27901"/>
                  <a:pt x="1338021" y="0"/>
                </a:cubicBezTo>
                <a:cubicBezTo>
                  <a:pt x="1502629" y="-22600"/>
                  <a:pt x="1690600" y="17338"/>
                  <a:pt x="1849759" y="0"/>
                </a:cubicBezTo>
                <a:cubicBezTo>
                  <a:pt x="2086210" y="48902"/>
                  <a:pt x="2280848" y="208765"/>
                  <a:pt x="2251203" y="401444"/>
                </a:cubicBezTo>
                <a:lnTo>
                  <a:pt x="2251202" y="401444"/>
                </a:lnTo>
                <a:cubicBezTo>
                  <a:pt x="2298625" y="597472"/>
                  <a:pt x="2051324" y="779381"/>
                  <a:pt x="1849758" y="802888"/>
                </a:cubicBezTo>
                <a:cubicBezTo>
                  <a:pt x="1669206" y="778421"/>
                  <a:pt x="1593988" y="794836"/>
                  <a:pt x="1395953" y="802888"/>
                </a:cubicBezTo>
                <a:cubicBezTo>
                  <a:pt x="1210831" y="807380"/>
                  <a:pt x="1018072" y="827183"/>
                  <a:pt x="884215" y="802887"/>
                </a:cubicBezTo>
                <a:cubicBezTo>
                  <a:pt x="755658" y="775286"/>
                  <a:pt x="525705" y="817427"/>
                  <a:pt x="401444" y="802887"/>
                </a:cubicBezTo>
                <a:cubicBezTo>
                  <a:pt x="228257" y="826870"/>
                  <a:pt x="1089" y="658348"/>
                  <a:pt x="0" y="401443"/>
                </a:cubicBezTo>
                <a:lnTo>
                  <a:pt x="0" y="401444"/>
                </a:lnTo>
                <a:close/>
              </a:path>
              <a:path w="2251202" h="802887" fill="none" stroke="0" extrusionOk="0">
                <a:moveTo>
                  <a:pt x="0" y="401444"/>
                </a:moveTo>
                <a:cubicBezTo>
                  <a:pt x="24716" y="193657"/>
                  <a:pt x="176502" y="-18860"/>
                  <a:pt x="401444" y="0"/>
                </a:cubicBezTo>
                <a:cubicBezTo>
                  <a:pt x="598821" y="-11039"/>
                  <a:pt x="751974" y="-4515"/>
                  <a:pt x="884216" y="0"/>
                </a:cubicBezTo>
                <a:cubicBezTo>
                  <a:pt x="1003041" y="4989"/>
                  <a:pt x="1203502" y="30117"/>
                  <a:pt x="1338021" y="0"/>
                </a:cubicBezTo>
                <a:cubicBezTo>
                  <a:pt x="1503238" y="-54257"/>
                  <a:pt x="1690545" y="26192"/>
                  <a:pt x="1849759" y="0"/>
                </a:cubicBezTo>
                <a:cubicBezTo>
                  <a:pt x="2091438" y="-75633"/>
                  <a:pt x="2255218" y="144856"/>
                  <a:pt x="2251203" y="401444"/>
                </a:cubicBezTo>
                <a:lnTo>
                  <a:pt x="2251202" y="401444"/>
                </a:lnTo>
                <a:cubicBezTo>
                  <a:pt x="2297264" y="648407"/>
                  <a:pt x="2008877" y="836251"/>
                  <a:pt x="1849758" y="802888"/>
                </a:cubicBezTo>
                <a:cubicBezTo>
                  <a:pt x="1702689" y="799612"/>
                  <a:pt x="1500213" y="799519"/>
                  <a:pt x="1366987" y="802888"/>
                </a:cubicBezTo>
                <a:cubicBezTo>
                  <a:pt x="1204667" y="789972"/>
                  <a:pt x="1091456" y="835167"/>
                  <a:pt x="855249" y="802887"/>
                </a:cubicBezTo>
                <a:cubicBezTo>
                  <a:pt x="624783" y="798962"/>
                  <a:pt x="621347" y="827419"/>
                  <a:pt x="401444" y="802887"/>
                </a:cubicBezTo>
                <a:cubicBezTo>
                  <a:pt x="183391" y="825328"/>
                  <a:pt x="5097" y="667008"/>
                  <a:pt x="0" y="401443"/>
                </a:cubicBezTo>
                <a:lnTo>
                  <a:pt x="0" y="401444"/>
                </a:lnTo>
                <a:close/>
              </a:path>
            </a:pathLst>
          </a:custGeom>
          <a:solidFill>
            <a:schemeClr val="bg1"/>
          </a:solidFill>
          <a:ln w="28575">
            <a:solidFill>
              <a:srgbClr val="00CC99"/>
            </a:solidFill>
            <a:extLst>
              <a:ext uri="{C807C97D-BFC1-408E-A445-0C87EB9F89A2}">
                <ask:lineSketchStyleProps xmlns:ask="http://schemas.microsoft.com/office/drawing/2018/sketchyshapes" sd="899405852">
                  <a:custGeom>
                    <a:avLst/>
                    <a:gdLst>
                      <a:gd name="connsiteX0" fmla="*/ 0 w 2251202"/>
                      <a:gd name="connsiteY0" fmla="*/ 401444 h 802887"/>
                      <a:gd name="connsiteX1" fmla="*/ 401444 w 2251202"/>
                      <a:gd name="connsiteY1" fmla="*/ 0 h 802887"/>
                      <a:gd name="connsiteX2" fmla="*/ 884216 w 2251202"/>
                      <a:gd name="connsiteY2" fmla="*/ 0 h 802887"/>
                      <a:gd name="connsiteX3" fmla="*/ 1338021 w 2251202"/>
                      <a:gd name="connsiteY3" fmla="*/ 0 h 802887"/>
                      <a:gd name="connsiteX4" fmla="*/ 1849759 w 2251202"/>
                      <a:gd name="connsiteY4" fmla="*/ 0 h 802887"/>
                      <a:gd name="connsiteX5" fmla="*/ 2251203 w 2251202"/>
                      <a:gd name="connsiteY5" fmla="*/ 401444 h 802887"/>
                      <a:gd name="connsiteX6" fmla="*/ 2251202 w 2251202"/>
                      <a:gd name="connsiteY6" fmla="*/ 401444 h 802887"/>
                      <a:gd name="connsiteX7" fmla="*/ 1849758 w 2251202"/>
                      <a:gd name="connsiteY7" fmla="*/ 802888 h 802887"/>
                      <a:gd name="connsiteX8" fmla="*/ 1366987 w 2251202"/>
                      <a:gd name="connsiteY8" fmla="*/ 802888 h 802887"/>
                      <a:gd name="connsiteX9" fmla="*/ 855249 w 2251202"/>
                      <a:gd name="connsiteY9" fmla="*/ 802887 h 802887"/>
                      <a:gd name="connsiteX10" fmla="*/ 401444 w 2251202"/>
                      <a:gd name="connsiteY10" fmla="*/ 802887 h 802887"/>
                      <a:gd name="connsiteX11" fmla="*/ 0 w 2251202"/>
                      <a:gd name="connsiteY11" fmla="*/ 401443 h 802887"/>
                      <a:gd name="connsiteX12" fmla="*/ 0 w 2251202"/>
                      <a:gd name="connsiteY12"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1202" h="802887" fill="none" extrusionOk="0">
                        <a:moveTo>
                          <a:pt x="0" y="401444"/>
                        </a:moveTo>
                        <a:cubicBezTo>
                          <a:pt x="12341" y="212730"/>
                          <a:pt x="187181" y="6631"/>
                          <a:pt x="401444" y="0"/>
                        </a:cubicBezTo>
                        <a:cubicBezTo>
                          <a:pt x="624505" y="-12429"/>
                          <a:pt x="762276" y="-18734"/>
                          <a:pt x="884216" y="0"/>
                        </a:cubicBezTo>
                        <a:cubicBezTo>
                          <a:pt x="1006156" y="18734"/>
                          <a:pt x="1173032" y="19655"/>
                          <a:pt x="1338021" y="0"/>
                        </a:cubicBezTo>
                        <a:cubicBezTo>
                          <a:pt x="1503010" y="-19655"/>
                          <a:pt x="1693720" y="24104"/>
                          <a:pt x="1849759" y="0"/>
                        </a:cubicBezTo>
                        <a:cubicBezTo>
                          <a:pt x="2113532" y="-35666"/>
                          <a:pt x="2236897" y="128159"/>
                          <a:pt x="2251203" y="401444"/>
                        </a:cubicBezTo>
                        <a:lnTo>
                          <a:pt x="2251202" y="401444"/>
                        </a:lnTo>
                        <a:cubicBezTo>
                          <a:pt x="2262915" y="633907"/>
                          <a:pt x="2017387" y="808908"/>
                          <a:pt x="1849758" y="802888"/>
                        </a:cubicBezTo>
                        <a:cubicBezTo>
                          <a:pt x="1678480" y="793434"/>
                          <a:pt x="1521410" y="822632"/>
                          <a:pt x="1366987" y="802888"/>
                        </a:cubicBezTo>
                        <a:cubicBezTo>
                          <a:pt x="1212564" y="783143"/>
                          <a:pt x="1084209" y="806303"/>
                          <a:pt x="855249" y="802887"/>
                        </a:cubicBezTo>
                        <a:cubicBezTo>
                          <a:pt x="626289" y="799472"/>
                          <a:pt x="622391" y="823532"/>
                          <a:pt x="401444" y="802887"/>
                        </a:cubicBezTo>
                        <a:cubicBezTo>
                          <a:pt x="145231" y="798889"/>
                          <a:pt x="603" y="654992"/>
                          <a:pt x="0" y="401443"/>
                        </a:cubicBezTo>
                        <a:lnTo>
                          <a:pt x="0" y="401444"/>
                        </a:lnTo>
                        <a:close/>
                      </a:path>
                      <a:path w="2251202" h="802887" stroke="0" extrusionOk="0">
                        <a:moveTo>
                          <a:pt x="0" y="401444"/>
                        </a:moveTo>
                        <a:cubicBezTo>
                          <a:pt x="23894" y="142905"/>
                          <a:pt x="173061" y="-15927"/>
                          <a:pt x="401444" y="0"/>
                        </a:cubicBezTo>
                        <a:cubicBezTo>
                          <a:pt x="624993" y="-22047"/>
                          <a:pt x="702313" y="-41"/>
                          <a:pt x="869733" y="0"/>
                        </a:cubicBezTo>
                        <a:cubicBezTo>
                          <a:pt x="1037153" y="41"/>
                          <a:pt x="1165314" y="-6738"/>
                          <a:pt x="1338021" y="0"/>
                        </a:cubicBezTo>
                        <a:cubicBezTo>
                          <a:pt x="1510728" y="6738"/>
                          <a:pt x="1687108" y="19636"/>
                          <a:pt x="1849759" y="0"/>
                        </a:cubicBezTo>
                        <a:cubicBezTo>
                          <a:pt x="2060708" y="28156"/>
                          <a:pt x="2251812" y="174520"/>
                          <a:pt x="2251203" y="401444"/>
                        </a:cubicBezTo>
                        <a:lnTo>
                          <a:pt x="2251202" y="401444"/>
                        </a:lnTo>
                        <a:cubicBezTo>
                          <a:pt x="2300665" y="614847"/>
                          <a:pt x="2039296" y="770948"/>
                          <a:pt x="1849758" y="802888"/>
                        </a:cubicBezTo>
                        <a:cubicBezTo>
                          <a:pt x="1662828" y="785097"/>
                          <a:pt x="1588795" y="810325"/>
                          <a:pt x="1395953" y="802888"/>
                        </a:cubicBezTo>
                        <a:cubicBezTo>
                          <a:pt x="1203111" y="795451"/>
                          <a:pt x="1012165" y="827098"/>
                          <a:pt x="884215" y="802887"/>
                        </a:cubicBezTo>
                        <a:cubicBezTo>
                          <a:pt x="756265" y="778677"/>
                          <a:pt x="517221" y="817624"/>
                          <a:pt x="401444" y="802887"/>
                        </a:cubicBezTo>
                        <a:cubicBezTo>
                          <a:pt x="177021" y="812984"/>
                          <a:pt x="27987" y="642545"/>
                          <a:pt x="0" y="401443"/>
                        </a:cubicBezTo>
                        <a:lnTo>
                          <a:pt x="0" y="4014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Tai</a:t>
            </a:r>
          </a:p>
        </p:txBody>
      </p:sp>
      <p:sp>
        <p:nvSpPr>
          <p:cNvPr id="28" name="Rectangle: Rounded Corners 26">
            <a:extLst>
              <a:ext uri="{FF2B5EF4-FFF2-40B4-BE49-F238E27FC236}">
                <a16:creationId xmlns:a16="http://schemas.microsoft.com/office/drawing/2014/main" id="{4B39A75F-3C93-0707-F7D3-C93F54799FCB}"/>
              </a:ext>
            </a:extLst>
          </p:cNvPr>
          <p:cNvSpPr/>
          <p:nvPr/>
        </p:nvSpPr>
        <p:spPr>
          <a:xfrm>
            <a:off x="3215807" y="4343998"/>
            <a:ext cx="1756243" cy="802887"/>
          </a:xfrm>
          <a:custGeom>
            <a:avLst/>
            <a:gdLst>
              <a:gd name="connsiteX0" fmla="*/ 0 w 1756243"/>
              <a:gd name="connsiteY0" fmla="*/ 401444 h 802887"/>
              <a:gd name="connsiteX1" fmla="*/ 401444 w 1756243"/>
              <a:gd name="connsiteY1" fmla="*/ 0 h 802887"/>
              <a:gd name="connsiteX2" fmla="*/ 849521 w 1756243"/>
              <a:gd name="connsiteY2" fmla="*/ 0 h 802887"/>
              <a:gd name="connsiteX3" fmla="*/ 1354800 w 1756243"/>
              <a:gd name="connsiteY3" fmla="*/ 0 h 802887"/>
              <a:gd name="connsiteX4" fmla="*/ 1756244 w 1756243"/>
              <a:gd name="connsiteY4" fmla="*/ 401444 h 802887"/>
              <a:gd name="connsiteX5" fmla="*/ 1756243 w 1756243"/>
              <a:gd name="connsiteY5" fmla="*/ 401444 h 802887"/>
              <a:gd name="connsiteX6" fmla="*/ 1354799 w 1756243"/>
              <a:gd name="connsiteY6" fmla="*/ 802888 h 802887"/>
              <a:gd name="connsiteX7" fmla="*/ 878122 w 1756243"/>
              <a:gd name="connsiteY7" fmla="*/ 802888 h 802887"/>
              <a:gd name="connsiteX8" fmla="*/ 401444 w 1756243"/>
              <a:gd name="connsiteY8" fmla="*/ 802887 h 802887"/>
              <a:gd name="connsiteX9" fmla="*/ 0 w 1756243"/>
              <a:gd name="connsiteY9" fmla="*/ 401443 h 802887"/>
              <a:gd name="connsiteX10" fmla="*/ 0 w 1756243"/>
              <a:gd name="connsiteY10" fmla="*/ 401444 h 802887"/>
              <a:gd name="connsiteX0" fmla="*/ 0 w 1756243"/>
              <a:gd name="connsiteY0" fmla="*/ 401444 h 802887"/>
              <a:gd name="connsiteX1" fmla="*/ 401444 w 1756243"/>
              <a:gd name="connsiteY1" fmla="*/ 0 h 802887"/>
              <a:gd name="connsiteX2" fmla="*/ 878122 w 1756243"/>
              <a:gd name="connsiteY2" fmla="*/ 0 h 802887"/>
              <a:gd name="connsiteX3" fmla="*/ 1354800 w 1756243"/>
              <a:gd name="connsiteY3" fmla="*/ 0 h 802887"/>
              <a:gd name="connsiteX4" fmla="*/ 1756244 w 1756243"/>
              <a:gd name="connsiteY4" fmla="*/ 401444 h 802887"/>
              <a:gd name="connsiteX5" fmla="*/ 1756243 w 1756243"/>
              <a:gd name="connsiteY5" fmla="*/ 401444 h 802887"/>
              <a:gd name="connsiteX6" fmla="*/ 1354799 w 1756243"/>
              <a:gd name="connsiteY6" fmla="*/ 802888 h 802887"/>
              <a:gd name="connsiteX7" fmla="*/ 859054 w 1756243"/>
              <a:gd name="connsiteY7" fmla="*/ 802887 h 802887"/>
              <a:gd name="connsiteX8" fmla="*/ 401444 w 1756243"/>
              <a:gd name="connsiteY8" fmla="*/ 802887 h 802887"/>
              <a:gd name="connsiteX9" fmla="*/ 0 w 1756243"/>
              <a:gd name="connsiteY9" fmla="*/ 401443 h 802887"/>
              <a:gd name="connsiteX10" fmla="*/ 0 w 1756243"/>
              <a:gd name="connsiteY10"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6243" h="802887" fill="none" extrusionOk="0">
                <a:moveTo>
                  <a:pt x="0" y="401444"/>
                </a:moveTo>
                <a:cubicBezTo>
                  <a:pt x="-10574" y="223052"/>
                  <a:pt x="124189" y="-42547"/>
                  <a:pt x="401444" y="0"/>
                </a:cubicBezTo>
                <a:cubicBezTo>
                  <a:pt x="536841" y="2632"/>
                  <a:pt x="628708" y="-33629"/>
                  <a:pt x="849521" y="0"/>
                </a:cubicBezTo>
                <a:cubicBezTo>
                  <a:pt x="1060603" y="39853"/>
                  <a:pt x="1173373" y="5869"/>
                  <a:pt x="1354800" y="0"/>
                </a:cubicBezTo>
                <a:cubicBezTo>
                  <a:pt x="1618832" y="34007"/>
                  <a:pt x="1749702" y="93623"/>
                  <a:pt x="1756244" y="401444"/>
                </a:cubicBezTo>
                <a:lnTo>
                  <a:pt x="1756243" y="401444"/>
                </a:lnTo>
                <a:cubicBezTo>
                  <a:pt x="1764059" y="579155"/>
                  <a:pt x="1674143" y="790512"/>
                  <a:pt x="1354799" y="802888"/>
                </a:cubicBezTo>
                <a:cubicBezTo>
                  <a:pt x="1102796" y="816223"/>
                  <a:pt x="995544" y="805144"/>
                  <a:pt x="878122" y="802888"/>
                </a:cubicBezTo>
                <a:cubicBezTo>
                  <a:pt x="745706" y="800841"/>
                  <a:pt x="529615" y="771469"/>
                  <a:pt x="401444" y="802887"/>
                </a:cubicBezTo>
                <a:cubicBezTo>
                  <a:pt x="252367" y="820329"/>
                  <a:pt x="-48845" y="616645"/>
                  <a:pt x="0" y="401443"/>
                </a:cubicBezTo>
                <a:lnTo>
                  <a:pt x="0" y="401444"/>
                </a:lnTo>
                <a:close/>
              </a:path>
              <a:path w="1756243" h="802887" stroke="0" extrusionOk="0">
                <a:moveTo>
                  <a:pt x="0" y="401444"/>
                </a:moveTo>
                <a:cubicBezTo>
                  <a:pt x="56845" y="225601"/>
                  <a:pt x="154690" y="60708"/>
                  <a:pt x="401444" y="0"/>
                </a:cubicBezTo>
                <a:cubicBezTo>
                  <a:pt x="577574" y="-22363"/>
                  <a:pt x="691046" y="9107"/>
                  <a:pt x="878122" y="0"/>
                </a:cubicBezTo>
                <a:cubicBezTo>
                  <a:pt x="1062228" y="-5693"/>
                  <a:pt x="1207747" y="-8076"/>
                  <a:pt x="1354800" y="0"/>
                </a:cubicBezTo>
                <a:cubicBezTo>
                  <a:pt x="1592492" y="-13353"/>
                  <a:pt x="1777396" y="210156"/>
                  <a:pt x="1756244" y="401444"/>
                </a:cubicBezTo>
                <a:lnTo>
                  <a:pt x="1756243" y="401444"/>
                </a:lnTo>
                <a:cubicBezTo>
                  <a:pt x="1768481" y="591437"/>
                  <a:pt x="1550085" y="803782"/>
                  <a:pt x="1354799" y="802888"/>
                </a:cubicBezTo>
                <a:cubicBezTo>
                  <a:pt x="1262246" y="780000"/>
                  <a:pt x="958659" y="808226"/>
                  <a:pt x="859054" y="802887"/>
                </a:cubicBezTo>
                <a:cubicBezTo>
                  <a:pt x="749223" y="816899"/>
                  <a:pt x="572046" y="796047"/>
                  <a:pt x="401444" y="802887"/>
                </a:cubicBezTo>
                <a:cubicBezTo>
                  <a:pt x="181872" y="809830"/>
                  <a:pt x="-323" y="672951"/>
                  <a:pt x="0" y="401443"/>
                </a:cubicBezTo>
                <a:lnTo>
                  <a:pt x="0" y="401444"/>
                </a:lnTo>
                <a:close/>
              </a:path>
              <a:path w="1756243" h="802887" fill="none" stroke="0" extrusionOk="0">
                <a:moveTo>
                  <a:pt x="0" y="401444"/>
                </a:moveTo>
                <a:cubicBezTo>
                  <a:pt x="38086" y="207460"/>
                  <a:pt x="141616" y="16439"/>
                  <a:pt x="401444" y="0"/>
                </a:cubicBezTo>
                <a:cubicBezTo>
                  <a:pt x="520002" y="-11903"/>
                  <a:pt x="615147" y="-16782"/>
                  <a:pt x="849521" y="0"/>
                </a:cubicBezTo>
                <a:cubicBezTo>
                  <a:pt x="1046210" y="10251"/>
                  <a:pt x="1179740" y="4996"/>
                  <a:pt x="1354800" y="0"/>
                </a:cubicBezTo>
                <a:cubicBezTo>
                  <a:pt x="1555760" y="4944"/>
                  <a:pt x="1736359" y="174827"/>
                  <a:pt x="1756244" y="401444"/>
                </a:cubicBezTo>
                <a:lnTo>
                  <a:pt x="1756243" y="401444"/>
                </a:lnTo>
                <a:cubicBezTo>
                  <a:pt x="1780682" y="578713"/>
                  <a:pt x="1567198" y="790066"/>
                  <a:pt x="1354799" y="802888"/>
                </a:cubicBezTo>
                <a:cubicBezTo>
                  <a:pt x="1110230" y="826325"/>
                  <a:pt x="980430" y="819416"/>
                  <a:pt x="878122" y="802888"/>
                </a:cubicBezTo>
                <a:cubicBezTo>
                  <a:pt x="737695" y="785718"/>
                  <a:pt x="527007" y="824962"/>
                  <a:pt x="401444" y="802887"/>
                </a:cubicBezTo>
                <a:cubicBezTo>
                  <a:pt x="216012" y="780409"/>
                  <a:pt x="-41836" y="643350"/>
                  <a:pt x="0" y="401443"/>
                </a:cubicBezTo>
                <a:lnTo>
                  <a:pt x="0" y="401444"/>
                </a:lnTo>
                <a:close/>
              </a:path>
            </a:pathLst>
          </a:custGeom>
          <a:solidFill>
            <a:schemeClr val="bg1"/>
          </a:solidFill>
          <a:ln w="28575">
            <a:solidFill>
              <a:srgbClr val="CC9900"/>
            </a:solidFill>
            <a:extLst>
              <a:ext uri="{C807C97D-BFC1-408E-A445-0C87EB9F89A2}">
                <ask:lineSketchStyleProps xmlns:ask="http://schemas.microsoft.com/office/drawing/2018/sketchyshapes" sd="525422727">
                  <a:custGeom>
                    <a:avLst/>
                    <a:gdLst>
                      <a:gd name="connsiteX0" fmla="*/ 0 w 1756243"/>
                      <a:gd name="connsiteY0" fmla="*/ 401444 h 802887"/>
                      <a:gd name="connsiteX1" fmla="*/ 401444 w 1756243"/>
                      <a:gd name="connsiteY1" fmla="*/ 0 h 802887"/>
                      <a:gd name="connsiteX2" fmla="*/ 849521 w 1756243"/>
                      <a:gd name="connsiteY2" fmla="*/ 0 h 802887"/>
                      <a:gd name="connsiteX3" fmla="*/ 1354800 w 1756243"/>
                      <a:gd name="connsiteY3" fmla="*/ 0 h 802887"/>
                      <a:gd name="connsiteX4" fmla="*/ 1756244 w 1756243"/>
                      <a:gd name="connsiteY4" fmla="*/ 401444 h 802887"/>
                      <a:gd name="connsiteX5" fmla="*/ 1756243 w 1756243"/>
                      <a:gd name="connsiteY5" fmla="*/ 401444 h 802887"/>
                      <a:gd name="connsiteX6" fmla="*/ 1354799 w 1756243"/>
                      <a:gd name="connsiteY6" fmla="*/ 802888 h 802887"/>
                      <a:gd name="connsiteX7" fmla="*/ 878122 w 1756243"/>
                      <a:gd name="connsiteY7" fmla="*/ 802888 h 802887"/>
                      <a:gd name="connsiteX8" fmla="*/ 401444 w 1756243"/>
                      <a:gd name="connsiteY8" fmla="*/ 802887 h 802887"/>
                      <a:gd name="connsiteX9" fmla="*/ 0 w 1756243"/>
                      <a:gd name="connsiteY9" fmla="*/ 401443 h 802887"/>
                      <a:gd name="connsiteX10" fmla="*/ 0 w 1756243"/>
                      <a:gd name="connsiteY10"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6243" h="802887" fill="none" extrusionOk="0">
                        <a:moveTo>
                          <a:pt x="0" y="401444"/>
                        </a:moveTo>
                        <a:cubicBezTo>
                          <a:pt x="-5780" y="203413"/>
                          <a:pt x="147287" y="-24854"/>
                          <a:pt x="401444" y="0"/>
                        </a:cubicBezTo>
                        <a:cubicBezTo>
                          <a:pt x="525373" y="9729"/>
                          <a:pt x="631075" y="-21348"/>
                          <a:pt x="849521" y="0"/>
                        </a:cubicBezTo>
                        <a:cubicBezTo>
                          <a:pt x="1067967" y="21348"/>
                          <a:pt x="1185970" y="22681"/>
                          <a:pt x="1354800" y="0"/>
                        </a:cubicBezTo>
                        <a:cubicBezTo>
                          <a:pt x="1594129" y="14157"/>
                          <a:pt x="1753367" y="141867"/>
                          <a:pt x="1756244" y="401444"/>
                        </a:cubicBezTo>
                        <a:lnTo>
                          <a:pt x="1756243" y="401444"/>
                        </a:lnTo>
                        <a:cubicBezTo>
                          <a:pt x="1760913" y="596865"/>
                          <a:pt x="1612222" y="798361"/>
                          <a:pt x="1354799" y="802888"/>
                        </a:cubicBezTo>
                        <a:cubicBezTo>
                          <a:pt x="1122947" y="805739"/>
                          <a:pt x="1002856" y="801596"/>
                          <a:pt x="878122" y="802888"/>
                        </a:cubicBezTo>
                        <a:cubicBezTo>
                          <a:pt x="753388" y="804180"/>
                          <a:pt x="547645" y="801653"/>
                          <a:pt x="401444" y="802887"/>
                        </a:cubicBezTo>
                        <a:cubicBezTo>
                          <a:pt x="216552" y="811729"/>
                          <a:pt x="-13800" y="621315"/>
                          <a:pt x="0" y="401443"/>
                        </a:cubicBezTo>
                        <a:lnTo>
                          <a:pt x="0" y="401444"/>
                        </a:lnTo>
                        <a:close/>
                      </a:path>
                      <a:path w="1756243" h="802887" stroke="0" extrusionOk="0">
                        <a:moveTo>
                          <a:pt x="0" y="401444"/>
                        </a:moveTo>
                        <a:cubicBezTo>
                          <a:pt x="38359" y="183272"/>
                          <a:pt x="176442" y="23966"/>
                          <a:pt x="401444" y="0"/>
                        </a:cubicBezTo>
                        <a:cubicBezTo>
                          <a:pt x="565064" y="-14603"/>
                          <a:pt x="688892" y="17296"/>
                          <a:pt x="878122" y="0"/>
                        </a:cubicBezTo>
                        <a:cubicBezTo>
                          <a:pt x="1067352" y="-17296"/>
                          <a:pt x="1187591" y="-7237"/>
                          <a:pt x="1354800" y="0"/>
                        </a:cubicBezTo>
                        <a:cubicBezTo>
                          <a:pt x="1570391" y="-1469"/>
                          <a:pt x="1734149" y="222553"/>
                          <a:pt x="1756244" y="401444"/>
                        </a:cubicBezTo>
                        <a:lnTo>
                          <a:pt x="1756243" y="401444"/>
                        </a:lnTo>
                        <a:cubicBezTo>
                          <a:pt x="1794710" y="587835"/>
                          <a:pt x="1554324" y="798800"/>
                          <a:pt x="1354799" y="802888"/>
                        </a:cubicBezTo>
                        <a:cubicBezTo>
                          <a:pt x="1251541" y="781452"/>
                          <a:pt x="980334" y="790188"/>
                          <a:pt x="859054" y="802887"/>
                        </a:cubicBezTo>
                        <a:cubicBezTo>
                          <a:pt x="737774" y="815586"/>
                          <a:pt x="560965" y="802374"/>
                          <a:pt x="401444" y="802887"/>
                        </a:cubicBezTo>
                        <a:cubicBezTo>
                          <a:pt x="179228" y="773608"/>
                          <a:pt x="-14564" y="634601"/>
                          <a:pt x="0" y="401443"/>
                        </a:cubicBezTo>
                        <a:lnTo>
                          <a:pt x="0" y="4014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Vai</a:t>
            </a:r>
          </a:p>
        </p:txBody>
      </p:sp>
      <p:sp>
        <p:nvSpPr>
          <p:cNvPr id="37" name="Rectangle: Rounded Corners 25">
            <a:extLst>
              <a:ext uri="{FF2B5EF4-FFF2-40B4-BE49-F238E27FC236}">
                <a16:creationId xmlns:a16="http://schemas.microsoft.com/office/drawing/2014/main" id="{A44E4FC7-EA31-EE8E-0E72-84098F51B8FB}"/>
              </a:ext>
            </a:extLst>
          </p:cNvPr>
          <p:cNvSpPr/>
          <p:nvPr/>
        </p:nvSpPr>
        <p:spPr>
          <a:xfrm>
            <a:off x="522792" y="4330415"/>
            <a:ext cx="2201358" cy="802887"/>
          </a:xfrm>
          <a:custGeom>
            <a:avLst/>
            <a:gdLst>
              <a:gd name="connsiteX0" fmla="*/ 0 w 2201358"/>
              <a:gd name="connsiteY0" fmla="*/ 401444 h 802887"/>
              <a:gd name="connsiteX1" fmla="*/ 269554 w 2201358"/>
              <a:gd name="connsiteY1" fmla="*/ 0 h 802887"/>
              <a:gd name="connsiteX2" fmla="*/ 718361 w 2201358"/>
              <a:gd name="connsiteY2" fmla="*/ 0 h 802887"/>
              <a:gd name="connsiteX3" fmla="*/ 1150547 w 2201358"/>
              <a:gd name="connsiteY3" fmla="*/ 0 h 802887"/>
              <a:gd name="connsiteX4" fmla="*/ 1931804 w 2201358"/>
              <a:gd name="connsiteY4" fmla="*/ 0 h 802887"/>
              <a:gd name="connsiteX5" fmla="*/ 2201358 w 2201358"/>
              <a:gd name="connsiteY5" fmla="*/ 401444 h 802887"/>
              <a:gd name="connsiteX6" fmla="*/ 2201358 w 2201358"/>
              <a:gd name="connsiteY6" fmla="*/ 401444 h 802887"/>
              <a:gd name="connsiteX7" fmla="*/ 1931803 w 2201358"/>
              <a:gd name="connsiteY7" fmla="*/ 802888 h 802887"/>
              <a:gd name="connsiteX8" fmla="*/ 1482996 w 2201358"/>
              <a:gd name="connsiteY8" fmla="*/ 802888 h 802887"/>
              <a:gd name="connsiteX9" fmla="*/ 1067434 w 2201358"/>
              <a:gd name="connsiteY9" fmla="*/ 802887 h 802887"/>
              <a:gd name="connsiteX10" fmla="*/ 685116 w 2201358"/>
              <a:gd name="connsiteY10" fmla="*/ 802887 h 802887"/>
              <a:gd name="connsiteX11" fmla="*/ 269554 w 2201358"/>
              <a:gd name="connsiteY11" fmla="*/ 802887 h 802887"/>
              <a:gd name="connsiteX12" fmla="*/ 0 w 2201358"/>
              <a:gd name="connsiteY12" fmla="*/ 401443 h 802887"/>
              <a:gd name="connsiteX13" fmla="*/ 0 w 2201358"/>
              <a:gd name="connsiteY13" fmla="*/ 401444 h 802887"/>
              <a:gd name="connsiteX0" fmla="*/ 0 w 2201358"/>
              <a:gd name="connsiteY0" fmla="*/ 401444 h 802887"/>
              <a:gd name="connsiteX1" fmla="*/ 269554 w 2201358"/>
              <a:gd name="connsiteY1" fmla="*/ 0 h 802887"/>
              <a:gd name="connsiteX2" fmla="*/ 635249 w 2201358"/>
              <a:gd name="connsiteY2" fmla="*/ 0 h 802887"/>
              <a:gd name="connsiteX3" fmla="*/ 1017566 w 2201358"/>
              <a:gd name="connsiteY3" fmla="*/ 0 h 802887"/>
              <a:gd name="connsiteX4" fmla="*/ 1466374 w 2201358"/>
              <a:gd name="connsiteY4" fmla="*/ 0 h 802887"/>
              <a:gd name="connsiteX5" fmla="*/ 1931804 w 2201358"/>
              <a:gd name="connsiteY5" fmla="*/ 0 h 802887"/>
              <a:gd name="connsiteX6" fmla="*/ 2201358 w 2201358"/>
              <a:gd name="connsiteY6" fmla="*/ 401444 h 802887"/>
              <a:gd name="connsiteX7" fmla="*/ 2201358 w 2201358"/>
              <a:gd name="connsiteY7" fmla="*/ 401444 h 802887"/>
              <a:gd name="connsiteX8" fmla="*/ 1931803 w 2201358"/>
              <a:gd name="connsiteY8" fmla="*/ 802888 h 802887"/>
              <a:gd name="connsiteX9" fmla="*/ 1516241 w 2201358"/>
              <a:gd name="connsiteY9" fmla="*/ 802888 h 802887"/>
              <a:gd name="connsiteX10" fmla="*/ 1150546 w 2201358"/>
              <a:gd name="connsiteY10" fmla="*/ 802888 h 802887"/>
              <a:gd name="connsiteX11" fmla="*/ 751606 w 2201358"/>
              <a:gd name="connsiteY11" fmla="*/ 802887 h 802887"/>
              <a:gd name="connsiteX12" fmla="*/ 269554 w 2201358"/>
              <a:gd name="connsiteY12" fmla="*/ 802887 h 802887"/>
              <a:gd name="connsiteX13" fmla="*/ 0 w 2201358"/>
              <a:gd name="connsiteY13" fmla="*/ 401443 h 802887"/>
              <a:gd name="connsiteX14" fmla="*/ 0 w 2201358"/>
              <a:gd name="connsiteY14" fmla="*/ 401444 h 802887"/>
              <a:gd name="connsiteX0" fmla="*/ 0 w 2201358"/>
              <a:gd name="connsiteY0" fmla="*/ 401444 h 802887"/>
              <a:gd name="connsiteX1" fmla="*/ 269554 w 2201358"/>
              <a:gd name="connsiteY1" fmla="*/ 0 h 802887"/>
              <a:gd name="connsiteX2" fmla="*/ 718361 w 2201358"/>
              <a:gd name="connsiteY2" fmla="*/ 0 h 802887"/>
              <a:gd name="connsiteX3" fmla="*/ 1150547 w 2201358"/>
              <a:gd name="connsiteY3" fmla="*/ 0 h 802887"/>
              <a:gd name="connsiteX4" fmla="*/ 1931804 w 2201358"/>
              <a:gd name="connsiteY4" fmla="*/ 0 h 802887"/>
              <a:gd name="connsiteX5" fmla="*/ 2201358 w 2201358"/>
              <a:gd name="connsiteY5" fmla="*/ 401444 h 802887"/>
              <a:gd name="connsiteX6" fmla="*/ 2201358 w 2201358"/>
              <a:gd name="connsiteY6" fmla="*/ 401444 h 802887"/>
              <a:gd name="connsiteX7" fmla="*/ 1931803 w 2201358"/>
              <a:gd name="connsiteY7" fmla="*/ 802888 h 802887"/>
              <a:gd name="connsiteX8" fmla="*/ 1482996 w 2201358"/>
              <a:gd name="connsiteY8" fmla="*/ 802888 h 802887"/>
              <a:gd name="connsiteX9" fmla="*/ 1067434 w 2201358"/>
              <a:gd name="connsiteY9" fmla="*/ 802887 h 802887"/>
              <a:gd name="connsiteX10" fmla="*/ 685116 w 2201358"/>
              <a:gd name="connsiteY10" fmla="*/ 802887 h 802887"/>
              <a:gd name="connsiteX11" fmla="*/ 269554 w 2201358"/>
              <a:gd name="connsiteY11" fmla="*/ 802887 h 802887"/>
              <a:gd name="connsiteX12" fmla="*/ 0 w 2201358"/>
              <a:gd name="connsiteY12" fmla="*/ 401443 h 802887"/>
              <a:gd name="connsiteX13" fmla="*/ 0 w 2201358"/>
              <a:gd name="connsiteY13"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1358" h="802887" fill="none" extrusionOk="0">
                <a:moveTo>
                  <a:pt x="0" y="401444"/>
                </a:moveTo>
                <a:cubicBezTo>
                  <a:pt x="70490" y="155686"/>
                  <a:pt x="142601" y="12959"/>
                  <a:pt x="269554" y="0"/>
                </a:cubicBezTo>
                <a:cubicBezTo>
                  <a:pt x="415415" y="-7602"/>
                  <a:pt x="502534" y="-26021"/>
                  <a:pt x="718361" y="0"/>
                </a:cubicBezTo>
                <a:cubicBezTo>
                  <a:pt x="915800" y="30458"/>
                  <a:pt x="938222" y="8448"/>
                  <a:pt x="1150547" y="0"/>
                </a:cubicBezTo>
                <a:cubicBezTo>
                  <a:pt x="1320811" y="15093"/>
                  <a:pt x="1683602" y="-2494"/>
                  <a:pt x="1931804" y="0"/>
                </a:cubicBezTo>
                <a:cubicBezTo>
                  <a:pt x="2106795" y="-44250"/>
                  <a:pt x="2143446" y="174313"/>
                  <a:pt x="2201358" y="401444"/>
                </a:cubicBezTo>
                <a:lnTo>
                  <a:pt x="2201358" y="401444"/>
                </a:lnTo>
                <a:cubicBezTo>
                  <a:pt x="2129755" y="607892"/>
                  <a:pt x="2053619" y="799144"/>
                  <a:pt x="1931803" y="802888"/>
                </a:cubicBezTo>
                <a:cubicBezTo>
                  <a:pt x="1797380" y="767651"/>
                  <a:pt x="1648568" y="817737"/>
                  <a:pt x="1482996" y="802888"/>
                </a:cubicBezTo>
                <a:cubicBezTo>
                  <a:pt x="1264068" y="775025"/>
                  <a:pt x="1246493" y="827840"/>
                  <a:pt x="1067434" y="802887"/>
                </a:cubicBezTo>
                <a:cubicBezTo>
                  <a:pt x="895436" y="767934"/>
                  <a:pt x="817292" y="804941"/>
                  <a:pt x="685116" y="802887"/>
                </a:cubicBezTo>
                <a:cubicBezTo>
                  <a:pt x="533279" y="803788"/>
                  <a:pt x="417606" y="812302"/>
                  <a:pt x="269554" y="802887"/>
                </a:cubicBezTo>
                <a:cubicBezTo>
                  <a:pt x="76174" y="857655"/>
                  <a:pt x="33682" y="646612"/>
                  <a:pt x="0" y="401443"/>
                </a:cubicBezTo>
                <a:lnTo>
                  <a:pt x="0" y="401444"/>
                </a:lnTo>
                <a:close/>
              </a:path>
              <a:path w="2201358" h="802887" stroke="0" extrusionOk="0">
                <a:moveTo>
                  <a:pt x="0" y="401444"/>
                </a:moveTo>
                <a:cubicBezTo>
                  <a:pt x="25731" y="196981"/>
                  <a:pt x="168547" y="-34399"/>
                  <a:pt x="269554" y="0"/>
                </a:cubicBezTo>
                <a:cubicBezTo>
                  <a:pt x="426472" y="-1520"/>
                  <a:pt x="458258" y="22980"/>
                  <a:pt x="635249" y="0"/>
                </a:cubicBezTo>
                <a:cubicBezTo>
                  <a:pt x="746946" y="-12862"/>
                  <a:pt x="922264" y="26855"/>
                  <a:pt x="1017566" y="0"/>
                </a:cubicBezTo>
                <a:cubicBezTo>
                  <a:pt x="1146538" y="-1189"/>
                  <a:pt x="1244767" y="-2248"/>
                  <a:pt x="1466374" y="0"/>
                </a:cubicBezTo>
                <a:cubicBezTo>
                  <a:pt x="1666553" y="-10699"/>
                  <a:pt x="1779749" y="-14784"/>
                  <a:pt x="1931804" y="0"/>
                </a:cubicBezTo>
                <a:cubicBezTo>
                  <a:pt x="2039722" y="8657"/>
                  <a:pt x="2262848" y="228593"/>
                  <a:pt x="2201358" y="401444"/>
                </a:cubicBezTo>
                <a:lnTo>
                  <a:pt x="2201358" y="401444"/>
                </a:lnTo>
                <a:cubicBezTo>
                  <a:pt x="2157022" y="639504"/>
                  <a:pt x="2073723" y="735725"/>
                  <a:pt x="1931803" y="802888"/>
                </a:cubicBezTo>
                <a:cubicBezTo>
                  <a:pt x="1783496" y="797200"/>
                  <a:pt x="1722680" y="810479"/>
                  <a:pt x="1516241" y="802888"/>
                </a:cubicBezTo>
                <a:cubicBezTo>
                  <a:pt x="1330901" y="809978"/>
                  <a:pt x="1323538" y="783174"/>
                  <a:pt x="1150546" y="802888"/>
                </a:cubicBezTo>
                <a:cubicBezTo>
                  <a:pt x="958368" y="801801"/>
                  <a:pt x="913356" y="812320"/>
                  <a:pt x="751606" y="802887"/>
                </a:cubicBezTo>
                <a:cubicBezTo>
                  <a:pt x="567698" y="764931"/>
                  <a:pt x="399524" y="719829"/>
                  <a:pt x="269554" y="802887"/>
                </a:cubicBezTo>
                <a:cubicBezTo>
                  <a:pt x="119256" y="758170"/>
                  <a:pt x="43390" y="611195"/>
                  <a:pt x="0" y="401443"/>
                </a:cubicBezTo>
                <a:lnTo>
                  <a:pt x="0" y="401444"/>
                </a:lnTo>
                <a:close/>
              </a:path>
              <a:path w="2201358" h="802887" fill="none" stroke="0" extrusionOk="0">
                <a:moveTo>
                  <a:pt x="0" y="401444"/>
                </a:moveTo>
                <a:cubicBezTo>
                  <a:pt x="-17504" y="160538"/>
                  <a:pt x="159253" y="-8699"/>
                  <a:pt x="269554" y="0"/>
                </a:cubicBezTo>
                <a:cubicBezTo>
                  <a:pt x="413551" y="23592"/>
                  <a:pt x="541239" y="-9368"/>
                  <a:pt x="718361" y="0"/>
                </a:cubicBezTo>
                <a:cubicBezTo>
                  <a:pt x="911472" y="15014"/>
                  <a:pt x="946350" y="-15157"/>
                  <a:pt x="1150547" y="0"/>
                </a:cubicBezTo>
                <a:cubicBezTo>
                  <a:pt x="1371299" y="73976"/>
                  <a:pt x="1636917" y="44019"/>
                  <a:pt x="1931804" y="0"/>
                </a:cubicBezTo>
                <a:cubicBezTo>
                  <a:pt x="2067126" y="-11702"/>
                  <a:pt x="2183687" y="204141"/>
                  <a:pt x="2201358" y="401444"/>
                </a:cubicBezTo>
                <a:lnTo>
                  <a:pt x="2201358" y="401444"/>
                </a:lnTo>
                <a:cubicBezTo>
                  <a:pt x="2158639" y="654023"/>
                  <a:pt x="2045185" y="782295"/>
                  <a:pt x="1931803" y="802888"/>
                </a:cubicBezTo>
                <a:cubicBezTo>
                  <a:pt x="1846008" y="761316"/>
                  <a:pt x="1681015" y="805849"/>
                  <a:pt x="1482996" y="802888"/>
                </a:cubicBezTo>
                <a:cubicBezTo>
                  <a:pt x="1272125" y="766871"/>
                  <a:pt x="1246296" y="838717"/>
                  <a:pt x="1067434" y="802887"/>
                </a:cubicBezTo>
                <a:cubicBezTo>
                  <a:pt x="902853" y="809311"/>
                  <a:pt x="839867" y="813043"/>
                  <a:pt x="685116" y="802887"/>
                </a:cubicBezTo>
                <a:cubicBezTo>
                  <a:pt x="563895" y="819894"/>
                  <a:pt x="399339" y="760025"/>
                  <a:pt x="269554" y="802887"/>
                </a:cubicBezTo>
                <a:cubicBezTo>
                  <a:pt x="95105" y="797295"/>
                  <a:pt x="-25820" y="622881"/>
                  <a:pt x="0" y="401443"/>
                </a:cubicBezTo>
                <a:lnTo>
                  <a:pt x="0" y="401444"/>
                </a:lnTo>
                <a:close/>
              </a:path>
              <a:path w="2201358" h="802887" fill="none" stroke="0" extrusionOk="0">
                <a:moveTo>
                  <a:pt x="0" y="401444"/>
                </a:moveTo>
                <a:cubicBezTo>
                  <a:pt x="23668" y="161929"/>
                  <a:pt x="164177" y="-5822"/>
                  <a:pt x="269554" y="0"/>
                </a:cubicBezTo>
                <a:cubicBezTo>
                  <a:pt x="414884" y="12602"/>
                  <a:pt x="507546" y="-43420"/>
                  <a:pt x="718361" y="0"/>
                </a:cubicBezTo>
                <a:cubicBezTo>
                  <a:pt x="918043" y="20734"/>
                  <a:pt x="941012" y="2162"/>
                  <a:pt x="1150547" y="0"/>
                </a:cubicBezTo>
                <a:cubicBezTo>
                  <a:pt x="1336291" y="55355"/>
                  <a:pt x="1639363" y="37092"/>
                  <a:pt x="1931804" y="0"/>
                </a:cubicBezTo>
                <a:cubicBezTo>
                  <a:pt x="2091181" y="-13952"/>
                  <a:pt x="2155053" y="192059"/>
                  <a:pt x="2201358" y="401444"/>
                </a:cubicBezTo>
                <a:lnTo>
                  <a:pt x="2201358" y="401444"/>
                </a:lnTo>
                <a:cubicBezTo>
                  <a:pt x="2158867" y="640724"/>
                  <a:pt x="2050810" y="776077"/>
                  <a:pt x="1931803" y="802888"/>
                </a:cubicBezTo>
                <a:cubicBezTo>
                  <a:pt x="1820833" y="757180"/>
                  <a:pt x="1662519" y="805849"/>
                  <a:pt x="1482996" y="802888"/>
                </a:cubicBezTo>
                <a:cubicBezTo>
                  <a:pt x="1277801" y="774108"/>
                  <a:pt x="1244285" y="827891"/>
                  <a:pt x="1067434" y="802887"/>
                </a:cubicBezTo>
                <a:cubicBezTo>
                  <a:pt x="902501" y="775796"/>
                  <a:pt x="824604" y="814634"/>
                  <a:pt x="685116" y="802887"/>
                </a:cubicBezTo>
                <a:cubicBezTo>
                  <a:pt x="532041" y="821700"/>
                  <a:pt x="421728" y="780354"/>
                  <a:pt x="269554" y="802887"/>
                </a:cubicBezTo>
                <a:cubicBezTo>
                  <a:pt x="79598" y="815457"/>
                  <a:pt x="30130" y="618131"/>
                  <a:pt x="0" y="401443"/>
                </a:cubicBezTo>
                <a:lnTo>
                  <a:pt x="0" y="401444"/>
                </a:lnTo>
                <a:close/>
              </a:path>
            </a:pathLst>
          </a:custGeom>
          <a:solidFill>
            <a:schemeClr val="bg1"/>
          </a:solidFill>
          <a:ln w="28575">
            <a:solidFill>
              <a:srgbClr val="FF4780"/>
            </a:solidFill>
            <a:extLst>
              <a:ext uri="{C807C97D-BFC1-408E-A445-0C87EB9F89A2}">
                <ask:lineSketchStyleProps xmlns:ask="http://schemas.microsoft.com/office/drawing/2018/sketchyshapes" sd="3851483820">
                  <a:custGeom>
                    <a:avLst/>
                    <a:gdLst>
                      <a:gd name="connsiteX0" fmla="*/ 0 w 2201358"/>
                      <a:gd name="connsiteY0" fmla="*/ 401444 h 802887"/>
                      <a:gd name="connsiteX1" fmla="*/ 269554 w 2201358"/>
                      <a:gd name="connsiteY1" fmla="*/ 0 h 802887"/>
                      <a:gd name="connsiteX2" fmla="*/ 718361 w 2201358"/>
                      <a:gd name="connsiteY2" fmla="*/ 0 h 802887"/>
                      <a:gd name="connsiteX3" fmla="*/ 1150547 w 2201358"/>
                      <a:gd name="connsiteY3" fmla="*/ 0 h 802887"/>
                      <a:gd name="connsiteX4" fmla="*/ 1931804 w 2201358"/>
                      <a:gd name="connsiteY4" fmla="*/ 0 h 802887"/>
                      <a:gd name="connsiteX5" fmla="*/ 2201358 w 2201358"/>
                      <a:gd name="connsiteY5" fmla="*/ 401444 h 802887"/>
                      <a:gd name="connsiteX6" fmla="*/ 2201358 w 2201358"/>
                      <a:gd name="connsiteY6" fmla="*/ 401444 h 802887"/>
                      <a:gd name="connsiteX7" fmla="*/ 1931803 w 2201358"/>
                      <a:gd name="connsiteY7" fmla="*/ 802888 h 802887"/>
                      <a:gd name="connsiteX8" fmla="*/ 1482996 w 2201358"/>
                      <a:gd name="connsiteY8" fmla="*/ 802888 h 802887"/>
                      <a:gd name="connsiteX9" fmla="*/ 1067434 w 2201358"/>
                      <a:gd name="connsiteY9" fmla="*/ 802887 h 802887"/>
                      <a:gd name="connsiteX10" fmla="*/ 685116 w 2201358"/>
                      <a:gd name="connsiteY10" fmla="*/ 802887 h 802887"/>
                      <a:gd name="connsiteX11" fmla="*/ 269554 w 2201358"/>
                      <a:gd name="connsiteY11" fmla="*/ 802887 h 802887"/>
                      <a:gd name="connsiteX12" fmla="*/ 0 w 2201358"/>
                      <a:gd name="connsiteY12" fmla="*/ 401443 h 802887"/>
                      <a:gd name="connsiteX13" fmla="*/ 0 w 2201358"/>
                      <a:gd name="connsiteY13" fmla="*/ 401444 h 802887"/>
                      <a:gd name="connsiteX0" fmla="*/ 0 w 2201358"/>
                      <a:gd name="connsiteY0" fmla="*/ 401444 h 802887"/>
                      <a:gd name="connsiteX1" fmla="*/ 269554 w 2201358"/>
                      <a:gd name="connsiteY1" fmla="*/ 0 h 802887"/>
                      <a:gd name="connsiteX2" fmla="*/ 635249 w 2201358"/>
                      <a:gd name="connsiteY2" fmla="*/ 0 h 802887"/>
                      <a:gd name="connsiteX3" fmla="*/ 1017566 w 2201358"/>
                      <a:gd name="connsiteY3" fmla="*/ 0 h 802887"/>
                      <a:gd name="connsiteX4" fmla="*/ 1466374 w 2201358"/>
                      <a:gd name="connsiteY4" fmla="*/ 0 h 802887"/>
                      <a:gd name="connsiteX5" fmla="*/ 1931804 w 2201358"/>
                      <a:gd name="connsiteY5" fmla="*/ 0 h 802887"/>
                      <a:gd name="connsiteX6" fmla="*/ 2201358 w 2201358"/>
                      <a:gd name="connsiteY6" fmla="*/ 401444 h 802887"/>
                      <a:gd name="connsiteX7" fmla="*/ 2201358 w 2201358"/>
                      <a:gd name="connsiteY7" fmla="*/ 401444 h 802887"/>
                      <a:gd name="connsiteX8" fmla="*/ 1931803 w 2201358"/>
                      <a:gd name="connsiteY8" fmla="*/ 802888 h 802887"/>
                      <a:gd name="connsiteX9" fmla="*/ 1516241 w 2201358"/>
                      <a:gd name="connsiteY9" fmla="*/ 802888 h 802887"/>
                      <a:gd name="connsiteX10" fmla="*/ 1150546 w 2201358"/>
                      <a:gd name="connsiteY10" fmla="*/ 802888 h 802887"/>
                      <a:gd name="connsiteX11" fmla="*/ 751606 w 2201358"/>
                      <a:gd name="connsiteY11" fmla="*/ 802887 h 802887"/>
                      <a:gd name="connsiteX12" fmla="*/ 269554 w 2201358"/>
                      <a:gd name="connsiteY12" fmla="*/ 802887 h 802887"/>
                      <a:gd name="connsiteX13" fmla="*/ 0 w 2201358"/>
                      <a:gd name="connsiteY13" fmla="*/ 401443 h 802887"/>
                      <a:gd name="connsiteX14" fmla="*/ 0 w 2201358"/>
                      <a:gd name="connsiteY14"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01358" h="802887" fill="none" extrusionOk="0">
                        <a:moveTo>
                          <a:pt x="0" y="401444"/>
                        </a:moveTo>
                        <a:cubicBezTo>
                          <a:pt x="38974" y="164387"/>
                          <a:pt x="138683" y="11138"/>
                          <a:pt x="269554" y="0"/>
                        </a:cubicBezTo>
                        <a:cubicBezTo>
                          <a:pt x="404991" y="14687"/>
                          <a:pt x="507903" y="-24564"/>
                          <a:pt x="718361" y="0"/>
                        </a:cubicBezTo>
                        <a:cubicBezTo>
                          <a:pt x="911125" y="23924"/>
                          <a:pt x="941586" y="3644"/>
                          <a:pt x="1150547" y="0"/>
                        </a:cubicBezTo>
                        <a:cubicBezTo>
                          <a:pt x="1338702" y="8653"/>
                          <a:pt x="1629033" y="27338"/>
                          <a:pt x="1931804" y="0"/>
                        </a:cubicBezTo>
                        <a:cubicBezTo>
                          <a:pt x="2101137" y="-17260"/>
                          <a:pt x="2180595" y="173612"/>
                          <a:pt x="2201358" y="401444"/>
                        </a:cubicBezTo>
                        <a:lnTo>
                          <a:pt x="2201358" y="401444"/>
                        </a:lnTo>
                        <a:cubicBezTo>
                          <a:pt x="2150266" y="626443"/>
                          <a:pt x="2063078" y="781789"/>
                          <a:pt x="1931803" y="802888"/>
                        </a:cubicBezTo>
                        <a:cubicBezTo>
                          <a:pt x="1825341" y="791141"/>
                          <a:pt x="1665785" y="821629"/>
                          <a:pt x="1482996" y="802888"/>
                        </a:cubicBezTo>
                        <a:cubicBezTo>
                          <a:pt x="1275328" y="778423"/>
                          <a:pt x="1243362" y="824132"/>
                          <a:pt x="1067434" y="802887"/>
                        </a:cubicBezTo>
                        <a:cubicBezTo>
                          <a:pt x="897070" y="776481"/>
                          <a:pt x="818263" y="802774"/>
                          <a:pt x="685116" y="802887"/>
                        </a:cubicBezTo>
                        <a:cubicBezTo>
                          <a:pt x="541943" y="810531"/>
                          <a:pt x="414696" y="790065"/>
                          <a:pt x="269554" y="802887"/>
                        </a:cubicBezTo>
                        <a:cubicBezTo>
                          <a:pt x="81852" y="852814"/>
                          <a:pt x="23370" y="638681"/>
                          <a:pt x="0" y="401443"/>
                        </a:cubicBezTo>
                        <a:lnTo>
                          <a:pt x="0" y="401444"/>
                        </a:lnTo>
                        <a:close/>
                      </a:path>
                      <a:path w="2201358" h="802887" stroke="0" extrusionOk="0">
                        <a:moveTo>
                          <a:pt x="0" y="401444"/>
                        </a:moveTo>
                        <a:cubicBezTo>
                          <a:pt x="9542" y="189015"/>
                          <a:pt x="143902" y="-20626"/>
                          <a:pt x="269554" y="0"/>
                        </a:cubicBezTo>
                        <a:cubicBezTo>
                          <a:pt x="424281" y="-15461"/>
                          <a:pt x="472349" y="24379"/>
                          <a:pt x="635249" y="0"/>
                        </a:cubicBezTo>
                        <a:cubicBezTo>
                          <a:pt x="762563" y="-19403"/>
                          <a:pt x="901697" y="22181"/>
                          <a:pt x="1017566" y="0"/>
                        </a:cubicBezTo>
                        <a:cubicBezTo>
                          <a:pt x="1146253" y="-5033"/>
                          <a:pt x="1248458" y="-5984"/>
                          <a:pt x="1466374" y="0"/>
                        </a:cubicBezTo>
                        <a:cubicBezTo>
                          <a:pt x="1668524" y="-5995"/>
                          <a:pt x="1808742" y="-14209"/>
                          <a:pt x="1931804" y="0"/>
                        </a:cubicBezTo>
                        <a:cubicBezTo>
                          <a:pt x="2048862" y="10783"/>
                          <a:pt x="2257159" y="227972"/>
                          <a:pt x="2201358" y="401444"/>
                        </a:cubicBezTo>
                        <a:lnTo>
                          <a:pt x="2201358" y="401444"/>
                        </a:lnTo>
                        <a:cubicBezTo>
                          <a:pt x="2173923" y="620761"/>
                          <a:pt x="2075641" y="750834"/>
                          <a:pt x="1931803" y="802888"/>
                        </a:cubicBezTo>
                        <a:cubicBezTo>
                          <a:pt x="1796046" y="812298"/>
                          <a:pt x="1712111" y="805870"/>
                          <a:pt x="1516241" y="802888"/>
                        </a:cubicBezTo>
                        <a:cubicBezTo>
                          <a:pt x="1329744" y="805972"/>
                          <a:pt x="1324073" y="786812"/>
                          <a:pt x="1150546" y="802888"/>
                        </a:cubicBezTo>
                        <a:cubicBezTo>
                          <a:pt x="966903" y="808482"/>
                          <a:pt x="919251" y="822233"/>
                          <a:pt x="751606" y="802887"/>
                        </a:cubicBezTo>
                        <a:cubicBezTo>
                          <a:pt x="570270" y="767742"/>
                          <a:pt x="403122" y="740826"/>
                          <a:pt x="269554" y="802887"/>
                        </a:cubicBezTo>
                        <a:cubicBezTo>
                          <a:pt x="119601" y="772562"/>
                          <a:pt x="17414" y="596220"/>
                          <a:pt x="0" y="401443"/>
                        </a:cubicBezTo>
                        <a:lnTo>
                          <a:pt x="0" y="401444"/>
                        </a:lnTo>
                        <a:close/>
                      </a:path>
                      <a:path w="2201358" h="802887" fill="none" stroke="0" extrusionOk="0">
                        <a:moveTo>
                          <a:pt x="0" y="401444"/>
                        </a:moveTo>
                        <a:cubicBezTo>
                          <a:pt x="8840" y="161744"/>
                          <a:pt x="148619" y="-2050"/>
                          <a:pt x="269554" y="0"/>
                        </a:cubicBezTo>
                        <a:cubicBezTo>
                          <a:pt x="416302" y="25137"/>
                          <a:pt x="529057" y="-31104"/>
                          <a:pt x="718361" y="0"/>
                        </a:cubicBezTo>
                        <a:cubicBezTo>
                          <a:pt x="911700" y="16792"/>
                          <a:pt x="945059" y="-5438"/>
                          <a:pt x="1150547" y="0"/>
                        </a:cubicBezTo>
                        <a:cubicBezTo>
                          <a:pt x="1351867" y="63586"/>
                          <a:pt x="1641643" y="54632"/>
                          <a:pt x="1931804" y="0"/>
                        </a:cubicBezTo>
                        <a:cubicBezTo>
                          <a:pt x="2051895" y="33496"/>
                          <a:pt x="2165286" y="199850"/>
                          <a:pt x="2201358" y="401444"/>
                        </a:cubicBezTo>
                        <a:lnTo>
                          <a:pt x="2201358" y="401444"/>
                        </a:lnTo>
                        <a:cubicBezTo>
                          <a:pt x="2177355" y="652839"/>
                          <a:pt x="2036475" y="762833"/>
                          <a:pt x="1931803" y="802888"/>
                        </a:cubicBezTo>
                        <a:cubicBezTo>
                          <a:pt x="1834658" y="774013"/>
                          <a:pt x="1684440" y="803318"/>
                          <a:pt x="1482996" y="802888"/>
                        </a:cubicBezTo>
                        <a:cubicBezTo>
                          <a:pt x="1280447" y="772218"/>
                          <a:pt x="1237769" y="825821"/>
                          <a:pt x="1067434" y="802887"/>
                        </a:cubicBezTo>
                        <a:cubicBezTo>
                          <a:pt x="904367" y="791118"/>
                          <a:pt x="827908" y="799914"/>
                          <a:pt x="685116" y="802887"/>
                        </a:cubicBezTo>
                        <a:cubicBezTo>
                          <a:pt x="543366" y="818330"/>
                          <a:pt x="416912" y="783404"/>
                          <a:pt x="269554" y="802887"/>
                        </a:cubicBezTo>
                        <a:cubicBezTo>
                          <a:pt x="97622" y="786152"/>
                          <a:pt x="-6834" y="596391"/>
                          <a:pt x="0" y="401443"/>
                        </a:cubicBezTo>
                        <a:lnTo>
                          <a:pt x="0" y="4014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rPr>
              <a:t>Cổ</a:t>
            </a:r>
            <a:endParaRPr lang="en-US" sz="4000" dirty="0">
              <a:solidFill>
                <a:schemeClr val="tx1"/>
              </a:solidFill>
            </a:endParaRPr>
          </a:p>
        </p:txBody>
      </p:sp>
      <p:sp>
        <p:nvSpPr>
          <p:cNvPr id="44" name="Rectangle: Rounded Corners 1">
            <a:extLst>
              <a:ext uri="{FF2B5EF4-FFF2-40B4-BE49-F238E27FC236}">
                <a16:creationId xmlns:a16="http://schemas.microsoft.com/office/drawing/2014/main" id="{D4716FF6-3420-CA6C-3502-4278FE3EFD71}"/>
              </a:ext>
            </a:extLst>
          </p:cNvPr>
          <p:cNvSpPr/>
          <p:nvPr/>
        </p:nvSpPr>
        <p:spPr>
          <a:xfrm>
            <a:off x="6010275" y="4297733"/>
            <a:ext cx="2528960" cy="802887"/>
          </a:xfrm>
          <a:custGeom>
            <a:avLst/>
            <a:gdLst>
              <a:gd name="connsiteX0" fmla="*/ 0 w 2528960"/>
              <a:gd name="connsiteY0" fmla="*/ 401444 h 802887"/>
              <a:gd name="connsiteX1" fmla="*/ 401444 w 2528960"/>
              <a:gd name="connsiteY1" fmla="*/ 0 h 802887"/>
              <a:gd name="connsiteX2" fmla="*/ 942280 w 2528960"/>
              <a:gd name="connsiteY2" fmla="*/ 0 h 802887"/>
              <a:gd name="connsiteX3" fmla="*/ 1552159 w 2528960"/>
              <a:gd name="connsiteY3" fmla="*/ 0 h 802887"/>
              <a:gd name="connsiteX4" fmla="*/ 2127517 w 2528960"/>
              <a:gd name="connsiteY4" fmla="*/ 0 h 802887"/>
              <a:gd name="connsiteX5" fmla="*/ 2528961 w 2528960"/>
              <a:gd name="connsiteY5" fmla="*/ 401444 h 802887"/>
              <a:gd name="connsiteX6" fmla="*/ 2528960 w 2528960"/>
              <a:gd name="connsiteY6" fmla="*/ 401444 h 802887"/>
              <a:gd name="connsiteX7" fmla="*/ 2127516 w 2528960"/>
              <a:gd name="connsiteY7" fmla="*/ 802888 h 802887"/>
              <a:gd name="connsiteX8" fmla="*/ 1603941 w 2528960"/>
              <a:gd name="connsiteY8" fmla="*/ 802888 h 802887"/>
              <a:gd name="connsiteX9" fmla="*/ 1028583 w 2528960"/>
              <a:gd name="connsiteY9" fmla="*/ 802887 h 802887"/>
              <a:gd name="connsiteX10" fmla="*/ 401444 w 2528960"/>
              <a:gd name="connsiteY10" fmla="*/ 802887 h 802887"/>
              <a:gd name="connsiteX11" fmla="*/ 0 w 2528960"/>
              <a:gd name="connsiteY11" fmla="*/ 401443 h 802887"/>
              <a:gd name="connsiteX12" fmla="*/ 0 w 2528960"/>
              <a:gd name="connsiteY12" fmla="*/ 401444 h 802887"/>
              <a:gd name="connsiteX0" fmla="*/ 0 w 2528960"/>
              <a:gd name="connsiteY0" fmla="*/ 401444 h 802887"/>
              <a:gd name="connsiteX1" fmla="*/ 401444 w 2528960"/>
              <a:gd name="connsiteY1" fmla="*/ 0 h 802887"/>
              <a:gd name="connsiteX2" fmla="*/ 1011323 w 2528960"/>
              <a:gd name="connsiteY2" fmla="*/ 0 h 802887"/>
              <a:gd name="connsiteX3" fmla="*/ 1552159 w 2528960"/>
              <a:gd name="connsiteY3" fmla="*/ 0 h 802887"/>
              <a:gd name="connsiteX4" fmla="*/ 2127517 w 2528960"/>
              <a:gd name="connsiteY4" fmla="*/ 0 h 802887"/>
              <a:gd name="connsiteX5" fmla="*/ 2528961 w 2528960"/>
              <a:gd name="connsiteY5" fmla="*/ 401444 h 802887"/>
              <a:gd name="connsiteX6" fmla="*/ 2528960 w 2528960"/>
              <a:gd name="connsiteY6" fmla="*/ 401444 h 802887"/>
              <a:gd name="connsiteX7" fmla="*/ 2127516 w 2528960"/>
              <a:gd name="connsiteY7" fmla="*/ 802888 h 802887"/>
              <a:gd name="connsiteX8" fmla="*/ 1586680 w 2528960"/>
              <a:gd name="connsiteY8" fmla="*/ 802888 h 802887"/>
              <a:gd name="connsiteX9" fmla="*/ 976801 w 2528960"/>
              <a:gd name="connsiteY9" fmla="*/ 802887 h 802887"/>
              <a:gd name="connsiteX10" fmla="*/ 401444 w 2528960"/>
              <a:gd name="connsiteY10" fmla="*/ 802887 h 802887"/>
              <a:gd name="connsiteX11" fmla="*/ 0 w 2528960"/>
              <a:gd name="connsiteY11" fmla="*/ 401443 h 802887"/>
              <a:gd name="connsiteX12" fmla="*/ 0 w 2528960"/>
              <a:gd name="connsiteY12"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8960" h="802887" fill="none" extrusionOk="0">
                <a:moveTo>
                  <a:pt x="0" y="401444"/>
                </a:moveTo>
                <a:cubicBezTo>
                  <a:pt x="-13235" y="232767"/>
                  <a:pt x="122429" y="14377"/>
                  <a:pt x="401444" y="0"/>
                </a:cubicBezTo>
                <a:cubicBezTo>
                  <a:pt x="520594" y="-14437"/>
                  <a:pt x="843638" y="12062"/>
                  <a:pt x="942280" y="0"/>
                </a:cubicBezTo>
                <a:cubicBezTo>
                  <a:pt x="1066194" y="-28056"/>
                  <a:pt x="1371838" y="-2140"/>
                  <a:pt x="1552159" y="0"/>
                </a:cubicBezTo>
                <a:cubicBezTo>
                  <a:pt x="1759490" y="-7886"/>
                  <a:pt x="1938678" y="-20963"/>
                  <a:pt x="2127517" y="0"/>
                </a:cubicBezTo>
                <a:cubicBezTo>
                  <a:pt x="2320428" y="40832"/>
                  <a:pt x="2582354" y="189984"/>
                  <a:pt x="2528961" y="401444"/>
                </a:cubicBezTo>
                <a:lnTo>
                  <a:pt x="2528960" y="401444"/>
                </a:lnTo>
                <a:cubicBezTo>
                  <a:pt x="2522069" y="647202"/>
                  <a:pt x="2300683" y="837221"/>
                  <a:pt x="2127516" y="802888"/>
                </a:cubicBezTo>
                <a:cubicBezTo>
                  <a:pt x="1999201" y="823886"/>
                  <a:pt x="1823801" y="820259"/>
                  <a:pt x="1603941" y="802888"/>
                </a:cubicBezTo>
                <a:cubicBezTo>
                  <a:pt x="1393455" y="747693"/>
                  <a:pt x="1263942" y="764210"/>
                  <a:pt x="1028583" y="802887"/>
                </a:cubicBezTo>
                <a:cubicBezTo>
                  <a:pt x="793274" y="835426"/>
                  <a:pt x="551425" y="836868"/>
                  <a:pt x="401444" y="802887"/>
                </a:cubicBezTo>
                <a:cubicBezTo>
                  <a:pt x="176879" y="821863"/>
                  <a:pt x="28814" y="635971"/>
                  <a:pt x="0" y="401443"/>
                </a:cubicBezTo>
                <a:lnTo>
                  <a:pt x="0" y="401444"/>
                </a:lnTo>
                <a:close/>
              </a:path>
              <a:path w="2528960" h="802887" stroke="0" extrusionOk="0">
                <a:moveTo>
                  <a:pt x="0" y="401444"/>
                </a:moveTo>
                <a:cubicBezTo>
                  <a:pt x="-29383" y="208590"/>
                  <a:pt x="192318" y="34684"/>
                  <a:pt x="401444" y="0"/>
                </a:cubicBezTo>
                <a:cubicBezTo>
                  <a:pt x="675600" y="-25729"/>
                  <a:pt x="896658" y="17166"/>
                  <a:pt x="1011323" y="0"/>
                </a:cubicBezTo>
                <a:cubicBezTo>
                  <a:pt x="1179270" y="8900"/>
                  <a:pt x="1340197" y="-42520"/>
                  <a:pt x="1552159" y="0"/>
                </a:cubicBezTo>
                <a:cubicBezTo>
                  <a:pt x="1796101" y="16928"/>
                  <a:pt x="1969663" y="28753"/>
                  <a:pt x="2127517" y="0"/>
                </a:cubicBezTo>
                <a:cubicBezTo>
                  <a:pt x="2352233" y="74294"/>
                  <a:pt x="2490878" y="153684"/>
                  <a:pt x="2528961" y="401444"/>
                </a:cubicBezTo>
                <a:lnTo>
                  <a:pt x="2528960" y="401444"/>
                </a:lnTo>
                <a:cubicBezTo>
                  <a:pt x="2563821" y="601991"/>
                  <a:pt x="2345592" y="821340"/>
                  <a:pt x="2127516" y="802888"/>
                </a:cubicBezTo>
                <a:cubicBezTo>
                  <a:pt x="2009022" y="805187"/>
                  <a:pt x="1791863" y="797250"/>
                  <a:pt x="1586680" y="802888"/>
                </a:cubicBezTo>
                <a:cubicBezTo>
                  <a:pt x="1324181" y="859205"/>
                  <a:pt x="1166105" y="810046"/>
                  <a:pt x="976801" y="802887"/>
                </a:cubicBezTo>
                <a:cubicBezTo>
                  <a:pt x="750941" y="807853"/>
                  <a:pt x="633428" y="801795"/>
                  <a:pt x="401444" y="802887"/>
                </a:cubicBezTo>
                <a:cubicBezTo>
                  <a:pt x="165071" y="814032"/>
                  <a:pt x="8553" y="677187"/>
                  <a:pt x="0" y="401443"/>
                </a:cubicBezTo>
                <a:lnTo>
                  <a:pt x="0" y="401444"/>
                </a:lnTo>
                <a:close/>
              </a:path>
              <a:path w="2528960" h="802887" fill="none" stroke="0" extrusionOk="0">
                <a:moveTo>
                  <a:pt x="0" y="401444"/>
                </a:moveTo>
                <a:cubicBezTo>
                  <a:pt x="-318" y="199601"/>
                  <a:pt x="166084" y="70058"/>
                  <a:pt x="401444" y="0"/>
                </a:cubicBezTo>
                <a:cubicBezTo>
                  <a:pt x="527137" y="2319"/>
                  <a:pt x="853675" y="13346"/>
                  <a:pt x="942280" y="0"/>
                </a:cubicBezTo>
                <a:cubicBezTo>
                  <a:pt x="1045347" y="-451"/>
                  <a:pt x="1374894" y="-36384"/>
                  <a:pt x="1552159" y="0"/>
                </a:cubicBezTo>
                <a:cubicBezTo>
                  <a:pt x="1780298" y="17098"/>
                  <a:pt x="1959271" y="-6213"/>
                  <a:pt x="2127517" y="0"/>
                </a:cubicBezTo>
                <a:cubicBezTo>
                  <a:pt x="2329464" y="43487"/>
                  <a:pt x="2582947" y="187005"/>
                  <a:pt x="2528961" y="401444"/>
                </a:cubicBezTo>
                <a:lnTo>
                  <a:pt x="2528960" y="401444"/>
                </a:lnTo>
                <a:cubicBezTo>
                  <a:pt x="2558793" y="611693"/>
                  <a:pt x="2300128" y="835666"/>
                  <a:pt x="2127516" y="802888"/>
                </a:cubicBezTo>
                <a:cubicBezTo>
                  <a:pt x="1991975" y="830468"/>
                  <a:pt x="1835095" y="805734"/>
                  <a:pt x="1603941" y="802888"/>
                </a:cubicBezTo>
                <a:cubicBezTo>
                  <a:pt x="1365368" y="771019"/>
                  <a:pt x="1288602" y="770894"/>
                  <a:pt x="1028583" y="802887"/>
                </a:cubicBezTo>
                <a:cubicBezTo>
                  <a:pt x="774720" y="833771"/>
                  <a:pt x="526298" y="831028"/>
                  <a:pt x="401444" y="802887"/>
                </a:cubicBezTo>
                <a:cubicBezTo>
                  <a:pt x="145054" y="841521"/>
                  <a:pt x="39817" y="653971"/>
                  <a:pt x="0" y="401443"/>
                </a:cubicBezTo>
                <a:lnTo>
                  <a:pt x="0" y="401444"/>
                </a:lnTo>
                <a:close/>
              </a:path>
            </a:pathLst>
          </a:custGeom>
          <a:solidFill>
            <a:schemeClr val="bg1"/>
          </a:solidFill>
          <a:ln w="28575">
            <a:extLst>
              <a:ext uri="{C807C97D-BFC1-408E-A445-0C87EB9F89A2}">
                <ask:lineSketchStyleProps xmlns:ask="http://schemas.microsoft.com/office/drawing/2018/sketchyshapes" sd="2469283057">
                  <a:custGeom>
                    <a:avLst/>
                    <a:gdLst>
                      <a:gd name="connsiteX0" fmla="*/ 0 w 2528960"/>
                      <a:gd name="connsiteY0" fmla="*/ 401444 h 802887"/>
                      <a:gd name="connsiteX1" fmla="*/ 401444 w 2528960"/>
                      <a:gd name="connsiteY1" fmla="*/ 0 h 802887"/>
                      <a:gd name="connsiteX2" fmla="*/ 942280 w 2528960"/>
                      <a:gd name="connsiteY2" fmla="*/ 0 h 802887"/>
                      <a:gd name="connsiteX3" fmla="*/ 1552159 w 2528960"/>
                      <a:gd name="connsiteY3" fmla="*/ 0 h 802887"/>
                      <a:gd name="connsiteX4" fmla="*/ 2127517 w 2528960"/>
                      <a:gd name="connsiteY4" fmla="*/ 0 h 802887"/>
                      <a:gd name="connsiteX5" fmla="*/ 2528961 w 2528960"/>
                      <a:gd name="connsiteY5" fmla="*/ 401444 h 802887"/>
                      <a:gd name="connsiteX6" fmla="*/ 2528960 w 2528960"/>
                      <a:gd name="connsiteY6" fmla="*/ 401444 h 802887"/>
                      <a:gd name="connsiteX7" fmla="*/ 2127516 w 2528960"/>
                      <a:gd name="connsiteY7" fmla="*/ 802888 h 802887"/>
                      <a:gd name="connsiteX8" fmla="*/ 1603941 w 2528960"/>
                      <a:gd name="connsiteY8" fmla="*/ 802888 h 802887"/>
                      <a:gd name="connsiteX9" fmla="*/ 1028583 w 2528960"/>
                      <a:gd name="connsiteY9" fmla="*/ 802887 h 802887"/>
                      <a:gd name="connsiteX10" fmla="*/ 401444 w 2528960"/>
                      <a:gd name="connsiteY10" fmla="*/ 802887 h 802887"/>
                      <a:gd name="connsiteX11" fmla="*/ 0 w 2528960"/>
                      <a:gd name="connsiteY11" fmla="*/ 401443 h 802887"/>
                      <a:gd name="connsiteX12" fmla="*/ 0 w 2528960"/>
                      <a:gd name="connsiteY12"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8960" h="802887" fill="none" extrusionOk="0">
                        <a:moveTo>
                          <a:pt x="0" y="401444"/>
                        </a:moveTo>
                        <a:cubicBezTo>
                          <a:pt x="3312" y="192005"/>
                          <a:pt x="162404" y="42687"/>
                          <a:pt x="401444" y="0"/>
                        </a:cubicBezTo>
                        <a:cubicBezTo>
                          <a:pt x="544604" y="-988"/>
                          <a:pt x="827834" y="26628"/>
                          <a:pt x="942280" y="0"/>
                        </a:cubicBezTo>
                        <a:cubicBezTo>
                          <a:pt x="1056726" y="-26628"/>
                          <a:pt x="1355273" y="4061"/>
                          <a:pt x="1552159" y="0"/>
                        </a:cubicBezTo>
                        <a:cubicBezTo>
                          <a:pt x="1749045" y="-4061"/>
                          <a:pt x="1945352" y="-17546"/>
                          <a:pt x="2127517" y="0"/>
                        </a:cubicBezTo>
                        <a:cubicBezTo>
                          <a:pt x="2332456" y="39209"/>
                          <a:pt x="2572840" y="189180"/>
                          <a:pt x="2528961" y="401444"/>
                        </a:cubicBezTo>
                        <a:lnTo>
                          <a:pt x="2528960" y="401444"/>
                        </a:lnTo>
                        <a:cubicBezTo>
                          <a:pt x="2524405" y="638508"/>
                          <a:pt x="2304037" y="834500"/>
                          <a:pt x="2127516" y="802888"/>
                        </a:cubicBezTo>
                        <a:cubicBezTo>
                          <a:pt x="1985632" y="812638"/>
                          <a:pt x="1813626" y="827743"/>
                          <a:pt x="1603941" y="802888"/>
                        </a:cubicBezTo>
                        <a:cubicBezTo>
                          <a:pt x="1394256" y="778033"/>
                          <a:pt x="1264837" y="780900"/>
                          <a:pt x="1028583" y="802887"/>
                        </a:cubicBezTo>
                        <a:cubicBezTo>
                          <a:pt x="792329" y="824874"/>
                          <a:pt x="539397" y="833794"/>
                          <a:pt x="401444" y="802887"/>
                        </a:cubicBezTo>
                        <a:cubicBezTo>
                          <a:pt x="181749" y="825391"/>
                          <a:pt x="33834" y="631802"/>
                          <a:pt x="0" y="401443"/>
                        </a:cubicBezTo>
                        <a:lnTo>
                          <a:pt x="0" y="401444"/>
                        </a:lnTo>
                        <a:close/>
                      </a:path>
                      <a:path w="2528960" h="802887" stroke="0" extrusionOk="0">
                        <a:moveTo>
                          <a:pt x="0" y="401444"/>
                        </a:moveTo>
                        <a:cubicBezTo>
                          <a:pt x="-18209" y="217841"/>
                          <a:pt x="183951" y="31373"/>
                          <a:pt x="401444" y="0"/>
                        </a:cubicBezTo>
                        <a:cubicBezTo>
                          <a:pt x="684300" y="-27691"/>
                          <a:pt x="860539" y="16689"/>
                          <a:pt x="1011323" y="0"/>
                        </a:cubicBezTo>
                        <a:cubicBezTo>
                          <a:pt x="1162107" y="-16689"/>
                          <a:pt x="1314378" y="-26357"/>
                          <a:pt x="1552159" y="0"/>
                        </a:cubicBezTo>
                        <a:cubicBezTo>
                          <a:pt x="1789940" y="26357"/>
                          <a:pt x="1980458" y="11831"/>
                          <a:pt x="2127517" y="0"/>
                        </a:cubicBezTo>
                        <a:cubicBezTo>
                          <a:pt x="2358365" y="42425"/>
                          <a:pt x="2511814" y="177890"/>
                          <a:pt x="2528961" y="401444"/>
                        </a:cubicBezTo>
                        <a:lnTo>
                          <a:pt x="2528960" y="401444"/>
                        </a:lnTo>
                        <a:cubicBezTo>
                          <a:pt x="2560317" y="606722"/>
                          <a:pt x="2338304" y="832559"/>
                          <a:pt x="2127516" y="802888"/>
                        </a:cubicBezTo>
                        <a:cubicBezTo>
                          <a:pt x="2012269" y="787749"/>
                          <a:pt x="1831095" y="781881"/>
                          <a:pt x="1586680" y="802888"/>
                        </a:cubicBezTo>
                        <a:cubicBezTo>
                          <a:pt x="1342265" y="823895"/>
                          <a:pt x="1175002" y="786567"/>
                          <a:pt x="976801" y="802887"/>
                        </a:cubicBezTo>
                        <a:cubicBezTo>
                          <a:pt x="778600" y="819208"/>
                          <a:pt x="635814" y="799594"/>
                          <a:pt x="401444" y="802887"/>
                        </a:cubicBezTo>
                        <a:cubicBezTo>
                          <a:pt x="133809" y="793192"/>
                          <a:pt x="-7811" y="626588"/>
                          <a:pt x="0" y="401443"/>
                        </a:cubicBezTo>
                        <a:lnTo>
                          <a:pt x="0" y="4014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Tay</a:t>
            </a:r>
          </a:p>
        </p:txBody>
      </p:sp>
      <p:sp>
        <p:nvSpPr>
          <p:cNvPr id="46" name="Rectangle: Rounded Corners 21">
            <a:extLst>
              <a:ext uri="{FF2B5EF4-FFF2-40B4-BE49-F238E27FC236}">
                <a16:creationId xmlns:a16="http://schemas.microsoft.com/office/drawing/2014/main" id="{0AE02FA1-785B-4D27-BEF1-A57E168BC9ED}"/>
              </a:ext>
            </a:extLst>
          </p:cNvPr>
          <p:cNvSpPr/>
          <p:nvPr/>
        </p:nvSpPr>
        <p:spPr>
          <a:xfrm>
            <a:off x="9315449" y="4282463"/>
            <a:ext cx="2531641" cy="802887"/>
          </a:xfrm>
          <a:custGeom>
            <a:avLst/>
            <a:gdLst>
              <a:gd name="connsiteX0" fmla="*/ 0 w 2531641"/>
              <a:gd name="connsiteY0" fmla="*/ 401444 h 802887"/>
              <a:gd name="connsiteX1" fmla="*/ 401444 w 2531641"/>
              <a:gd name="connsiteY1" fmla="*/ 0 h 802887"/>
              <a:gd name="connsiteX2" fmla="*/ 977695 w 2531641"/>
              <a:gd name="connsiteY2" fmla="*/ 0 h 802887"/>
              <a:gd name="connsiteX3" fmla="*/ 1519372 w 2531641"/>
              <a:gd name="connsiteY3" fmla="*/ 0 h 802887"/>
              <a:gd name="connsiteX4" fmla="*/ 2130198 w 2531641"/>
              <a:gd name="connsiteY4" fmla="*/ 0 h 802887"/>
              <a:gd name="connsiteX5" fmla="*/ 2531642 w 2531641"/>
              <a:gd name="connsiteY5" fmla="*/ 401444 h 802887"/>
              <a:gd name="connsiteX6" fmla="*/ 2531641 w 2531641"/>
              <a:gd name="connsiteY6" fmla="*/ 401444 h 802887"/>
              <a:gd name="connsiteX7" fmla="*/ 2130197 w 2531641"/>
              <a:gd name="connsiteY7" fmla="*/ 802888 h 802887"/>
              <a:gd name="connsiteX8" fmla="*/ 1571234 w 2531641"/>
              <a:gd name="connsiteY8" fmla="*/ 802888 h 802887"/>
              <a:gd name="connsiteX9" fmla="*/ 1029558 w 2531641"/>
              <a:gd name="connsiteY9" fmla="*/ 802887 h 802887"/>
              <a:gd name="connsiteX10" fmla="*/ 401444 w 2531641"/>
              <a:gd name="connsiteY10" fmla="*/ 802887 h 802887"/>
              <a:gd name="connsiteX11" fmla="*/ 0 w 2531641"/>
              <a:gd name="connsiteY11" fmla="*/ 401443 h 802887"/>
              <a:gd name="connsiteX12" fmla="*/ 0 w 2531641"/>
              <a:gd name="connsiteY12" fmla="*/ 401444 h 802887"/>
              <a:gd name="connsiteX0" fmla="*/ 0 w 2531641"/>
              <a:gd name="connsiteY0" fmla="*/ 401444 h 802887"/>
              <a:gd name="connsiteX1" fmla="*/ 401444 w 2531641"/>
              <a:gd name="connsiteY1" fmla="*/ 0 h 802887"/>
              <a:gd name="connsiteX2" fmla="*/ 960408 w 2531641"/>
              <a:gd name="connsiteY2" fmla="*/ 0 h 802887"/>
              <a:gd name="connsiteX3" fmla="*/ 1519372 w 2531641"/>
              <a:gd name="connsiteY3" fmla="*/ 0 h 802887"/>
              <a:gd name="connsiteX4" fmla="*/ 2130198 w 2531641"/>
              <a:gd name="connsiteY4" fmla="*/ 0 h 802887"/>
              <a:gd name="connsiteX5" fmla="*/ 2531642 w 2531641"/>
              <a:gd name="connsiteY5" fmla="*/ 401444 h 802887"/>
              <a:gd name="connsiteX6" fmla="*/ 2531641 w 2531641"/>
              <a:gd name="connsiteY6" fmla="*/ 401444 h 802887"/>
              <a:gd name="connsiteX7" fmla="*/ 2130197 w 2531641"/>
              <a:gd name="connsiteY7" fmla="*/ 802888 h 802887"/>
              <a:gd name="connsiteX8" fmla="*/ 1519371 w 2531641"/>
              <a:gd name="connsiteY8" fmla="*/ 802888 h 802887"/>
              <a:gd name="connsiteX9" fmla="*/ 925832 w 2531641"/>
              <a:gd name="connsiteY9" fmla="*/ 802887 h 802887"/>
              <a:gd name="connsiteX10" fmla="*/ 401444 w 2531641"/>
              <a:gd name="connsiteY10" fmla="*/ 802887 h 802887"/>
              <a:gd name="connsiteX11" fmla="*/ 0 w 2531641"/>
              <a:gd name="connsiteY11" fmla="*/ 401443 h 802887"/>
              <a:gd name="connsiteX12" fmla="*/ 0 w 2531641"/>
              <a:gd name="connsiteY12"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1641" h="802887" fill="none" extrusionOk="0">
                <a:moveTo>
                  <a:pt x="0" y="401444"/>
                </a:moveTo>
                <a:cubicBezTo>
                  <a:pt x="-15653" y="118346"/>
                  <a:pt x="151644" y="-2555"/>
                  <a:pt x="401444" y="0"/>
                </a:cubicBezTo>
                <a:cubicBezTo>
                  <a:pt x="554678" y="11574"/>
                  <a:pt x="708316" y="10215"/>
                  <a:pt x="977695" y="0"/>
                </a:cubicBezTo>
                <a:cubicBezTo>
                  <a:pt x="1238962" y="-7526"/>
                  <a:pt x="1253206" y="-19515"/>
                  <a:pt x="1519372" y="0"/>
                </a:cubicBezTo>
                <a:cubicBezTo>
                  <a:pt x="1788817" y="8918"/>
                  <a:pt x="1830592" y="31989"/>
                  <a:pt x="2130198" y="0"/>
                </a:cubicBezTo>
                <a:cubicBezTo>
                  <a:pt x="2335073" y="-45301"/>
                  <a:pt x="2524042" y="117304"/>
                  <a:pt x="2531642" y="401444"/>
                </a:cubicBezTo>
                <a:lnTo>
                  <a:pt x="2531641" y="401444"/>
                </a:lnTo>
                <a:cubicBezTo>
                  <a:pt x="2549333" y="619374"/>
                  <a:pt x="2352803" y="861348"/>
                  <a:pt x="2130197" y="802888"/>
                </a:cubicBezTo>
                <a:cubicBezTo>
                  <a:pt x="1912081" y="761797"/>
                  <a:pt x="1714672" y="801168"/>
                  <a:pt x="1571234" y="802888"/>
                </a:cubicBezTo>
                <a:cubicBezTo>
                  <a:pt x="1405669" y="785942"/>
                  <a:pt x="1141832" y="789896"/>
                  <a:pt x="1029558" y="802887"/>
                </a:cubicBezTo>
                <a:cubicBezTo>
                  <a:pt x="869891" y="800327"/>
                  <a:pt x="604738" y="839143"/>
                  <a:pt x="401444" y="802887"/>
                </a:cubicBezTo>
                <a:cubicBezTo>
                  <a:pt x="150409" y="770430"/>
                  <a:pt x="29935" y="655395"/>
                  <a:pt x="0" y="401443"/>
                </a:cubicBezTo>
                <a:lnTo>
                  <a:pt x="0" y="401444"/>
                </a:lnTo>
                <a:close/>
              </a:path>
              <a:path w="2531641" h="802887" stroke="0" extrusionOk="0">
                <a:moveTo>
                  <a:pt x="0" y="401444"/>
                </a:moveTo>
                <a:cubicBezTo>
                  <a:pt x="-8077" y="183177"/>
                  <a:pt x="186118" y="-20073"/>
                  <a:pt x="401444" y="0"/>
                </a:cubicBezTo>
                <a:cubicBezTo>
                  <a:pt x="652633" y="38563"/>
                  <a:pt x="776330" y="-2580"/>
                  <a:pt x="960408" y="0"/>
                </a:cubicBezTo>
                <a:cubicBezTo>
                  <a:pt x="1148754" y="12254"/>
                  <a:pt x="1277080" y="-46037"/>
                  <a:pt x="1519372" y="0"/>
                </a:cubicBezTo>
                <a:cubicBezTo>
                  <a:pt x="1766086" y="13045"/>
                  <a:pt x="1873226" y="-16064"/>
                  <a:pt x="2130198" y="0"/>
                </a:cubicBezTo>
                <a:cubicBezTo>
                  <a:pt x="2384175" y="36964"/>
                  <a:pt x="2563021" y="205375"/>
                  <a:pt x="2531642" y="401444"/>
                </a:cubicBezTo>
                <a:lnTo>
                  <a:pt x="2531641" y="401444"/>
                </a:lnTo>
                <a:cubicBezTo>
                  <a:pt x="2534228" y="636916"/>
                  <a:pt x="2355473" y="810216"/>
                  <a:pt x="2130197" y="802888"/>
                </a:cubicBezTo>
                <a:cubicBezTo>
                  <a:pt x="2000629" y="810510"/>
                  <a:pt x="1701178" y="802074"/>
                  <a:pt x="1519371" y="802888"/>
                </a:cubicBezTo>
                <a:cubicBezTo>
                  <a:pt x="1401303" y="791208"/>
                  <a:pt x="1151322" y="836789"/>
                  <a:pt x="925832" y="802887"/>
                </a:cubicBezTo>
                <a:cubicBezTo>
                  <a:pt x="678793" y="780427"/>
                  <a:pt x="580503" y="809432"/>
                  <a:pt x="401444" y="802887"/>
                </a:cubicBezTo>
                <a:cubicBezTo>
                  <a:pt x="229680" y="829953"/>
                  <a:pt x="18964" y="610525"/>
                  <a:pt x="0" y="401443"/>
                </a:cubicBezTo>
                <a:lnTo>
                  <a:pt x="0" y="401444"/>
                </a:lnTo>
                <a:close/>
              </a:path>
              <a:path w="2531641" h="802887" fill="none" stroke="0" extrusionOk="0">
                <a:moveTo>
                  <a:pt x="0" y="401444"/>
                </a:moveTo>
                <a:cubicBezTo>
                  <a:pt x="-28178" y="171567"/>
                  <a:pt x="185905" y="-29710"/>
                  <a:pt x="401444" y="0"/>
                </a:cubicBezTo>
                <a:cubicBezTo>
                  <a:pt x="572595" y="15911"/>
                  <a:pt x="752731" y="21718"/>
                  <a:pt x="977695" y="0"/>
                </a:cubicBezTo>
                <a:cubicBezTo>
                  <a:pt x="1238190" y="-10203"/>
                  <a:pt x="1256860" y="-17559"/>
                  <a:pt x="1519372" y="0"/>
                </a:cubicBezTo>
                <a:cubicBezTo>
                  <a:pt x="1774145" y="14976"/>
                  <a:pt x="1844237" y="24710"/>
                  <a:pt x="2130198" y="0"/>
                </a:cubicBezTo>
                <a:cubicBezTo>
                  <a:pt x="2328060" y="24811"/>
                  <a:pt x="2555444" y="130657"/>
                  <a:pt x="2531642" y="401444"/>
                </a:cubicBezTo>
                <a:lnTo>
                  <a:pt x="2531641" y="401444"/>
                </a:lnTo>
                <a:cubicBezTo>
                  <a:pt x="2588329" y="568165"/>
                  <a:pt x="2355744" y="860695"/>
                  <a:pt x="2130197" y="802888"/>
                </a:cubicBezTo>
                <a:cubicBezTo>
                  <a:pt x="1924008" y="756030"/>
                  <a:pt x="1749869" y="779758"/>
                  <a:pt x="1571234" y="802888"/>
                </a:cubicBezTo>
                <a:cubicBezTo>
                  <a:pt x="1407876" y="805213"/>
                  <a:pt x="1144422" y="821444"/>
                  <a:pt x="1029558" y="802887"/>
                </a:cubicBezTo>
                <a:cubicBezTo>
                  <a:pt x="906037" y="782999"/>
                  <a:pt x="630209" y="836582"/>
                  <a:pt x="401444" y="802887"/>
                </a:cubicBezTo>
                <a:cubicBezTo>
                  <a:pt x="139508" y="795828"/>
                  <a:pt x="2622" y="631383"/>
                  <a:pt x="0" y="401443"/>
                </a:cubicBezTo>
                <a:lnTo>
                  <a:pt x="0" y="401444"/>
                </a:lnTo>
                <a:close/>
              </a:path>
            </a:pathLst>
          </a:custGeom>
          <a:solidFill>
            <a:schemeClr val="bg1"/>
          </a:solidFill>
          <a:ln w="28575">
            <a:solidFill>
              <a:srgbClr val="92D050"/>
            </a:solidFill>
            <a:extLst>
              <a:ext uri="{C807C97D-BFC1-408E-A445-0C87EB9F89A2}">
                <ask:lineSketchStyleProps xmlns:ask="http://schemas.microsoft.com/office/drawing/2018/sketchyshapes" sd="4200861484">
                  <a:custGeom>
                    <a:avLst/>
                    <a:gdLst>
                      <a:gd name="connsiteX0" fmla="*/ 0 w 2531641"/>
                      <a:gd name="connsiteY0" fmla="*/ 401444 h 802887"/>
                      <a:gd name="connsiteX1" fmla="*/ 401444 w 2531641"/>
                      <a:gd name="connsiteY1" fmla="*/ 0 h 802887"/>
                      <a:gd name="connsiteX2" fmla="*/ 977695 w 2531641"/>
                      <a:gd name="connsiteY2" fmla="*/ 0 h 802887"/>
                      <a:gd name="connsiteX3" fmla="*/ 1519372 w 2531641"/>
                      <a:gd name="connsiteY3" fmla="*/ 0 h 802887"/>
                      <a:gd name="connsiteX4" fmla="*/ 2130198 w 2531641"/>
                      <a:gd name="connsiteY4" fmla="*/ 0 h 802887"/>
                      <a:gd name="connsiteX5" fmla="*/ 2531642 w 2531641"/>
                      <a:gd name="connsiteY5" fmla="*/ 401444 h 802887"/>
                      <a:gd name="connsiteX6" fmla="*/ 2531641 w 2531641"/>
                      <a:gd name="connsiteY6" fmla="*/ 401444 h 802887"/>
                      <a:gd name="connsiteX7" fmla="*/ 2130197 w 2531641"/>
                      <a:gd name="connsiteY7" fmla="*/ 802888 h 802887"/>
                      <a:gd name="connsiteX8" fmla="*/ 1571234 w 2531641"/>
                      <a:gd name="connsiteY8" fmla="*/ 802888 h 802887"/>
                      <a:gd name="connsiteX9" fmla="*/ 1029558 w 2531641"/>
                      <a:gd name="connsiteY9" fmla="*/ 802887 h 802887"/>
                      <a:gd name="connsiteX10" fmla="*/ 401444 w 2531641"/>
                      <a:gd name="connsiteY10" fmla="*/ 802887 h 802887"/>
                      <a:gd name="connsiteX11" fmla="*/ 0 w 2531641"/>
                      <a:gd name="connsiteY11" fmla="*/ 401443 h 802887"/>
                      <a:gd name="connsiteX12" fmla="*/ 0 w 2531641"/>
                      <a:gd name="connsiteY12"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1641" h="802887" fill="none" extrusionOk="0">
                        <a:moveTo>
                          <a:pt x="0" y="401444"/>
                        </a:moveTo>
                        <a:cubicBezTo>
                          <a:pt x="-32029" y="163746"/>
                          <a:pt x="186775" y="-19521"/>
                          <a:pt x="401444" y="0"/>
                        </a:cubicBezTo>
                        <a:cubicBezTo>
                          <a:pt x="555535" y="20689"/>
                          <a:pt x="716419" y="10968"/>
                          <a:pt x="977695" y="0"/>
                        </a:cubicBezTo>
                        <a:cubicBezTo>
                          <a:pt x="1238971" y="-10968"/>
                          <a:pt x="1254750" y="-18227"/>
                          <a:pt x="1519372" y="0"/>
                        </a:cubicBezTo>
                        <a:cubicBezTo>
                          <a:pt x="1783994" y="18227"/>
                          <a:pt x="1836885" y="26348"/>
                          <a:pt x="2130198" y="0"/>
                        </a:cubicBezTo>
                        <a:cubicBezTo>
                          <a:pt x="2352173" y="-12163"/>
                          <a:pt x="2540558" y="144320"/>
                          <a:pt x="2531642" y="401444"/>
                        </a:cubicBezTo>
                        <a:lnTo>
                          <a:pt x="2531641" y="401444"/>
                        </a:lnTo>
                        <a:cubicBezTo>
                          <a:pt x="2545020" y="603320"/>
                          <a:pt x="2358818" y="855287"/>
                          <a:pt x="2130197" y="802888"/>
                        </a:cubicBezTo>
                        <a:cubicBezTo>
                          <a:pt x="1946031" y="778703"/>
                          <a:pt x="1728116" y="810634"/>
                          <a:pt x="1571234" y="802888"/>
                        </a:cubicBezTo>
                        <a:cubicBezTo>
                          <a:pt x="1414352" y="795142"/>
                          <a:pt x="1153748" y="805817"/>
                          <a:pt x="1029558" y="802887"/>
                        </a:cubicBezTo>
                        <a:cubicBezTo>
                          <a:pt x="905368" y="799957"/>
                          <a:pt x="594709" y="832063"/>
                          <a:pt x="401444" y="802887"/>
                        </a:cubicBezTo>
                        <a:cubicBezTo>
                          <a:pt x="132233" y="803383"/>
                          <a:pt x="33465" y="646778"/>
                          <a:pt x="0" y="401443"/>
                        </a:cubicBezTo>
                        <a:lnTo>
                          <a:pt x="0" y="401444"/>
                        </a:lnTo>
                        <a:close/>
                      </a:path>
                      <a:path w="2531641" h="802887" stroke="0" extrusionOk="0">
                        <a:moveTo>
                          <a:pt x="0" y="401444"/>
                        </a:moveTo>
                        <a:cubicBezTo>
                          <a:pt x="9256" y="198530"/>
                          <a:pt x="177814" y="-22459"/>
                          <a:pt x="401444" y="0"/>
                        </a:cubicBezTo>
                        <a:cubicBezTo>
                          <a:pt x="663111" y="24962"/>
                          <a:pt x="789074" y="-4355"/>
                          <a:pt x="960408" y="0"/>
                        </a:cubicBezTo>
                        <a:cubicBezTo>
                          <a:pt x="1131742" y="4355"/>
                          <a:pt x="1283774" y="-11739"/>
                          <a:pt x="1519372" y="0"/>
                        </a:cubicBezTo>
                        <a:cubicBezTo>
                          <a:pt x="1754970" y="11739"/>
                          <a:pt x="1856273" y="-10132"/>
                          <a:pt x="2130198" y="0"/>
                        </a:cubicBezTo>
                        <a:cubicBezTo>
                          <a:pt x="2343738" y="35576"/>
                          <a:pt x="2549722" y="220605"/>
                          <a:pt x="2531642" y="401444"/>
                        </a:cubicBezTo>
                        <a:lnTo>
                          <a:pt x="2531641" y="401444"/>
                        </a:lnTo>
                        <a:cubicBezTo>
                          <a:pt x="2546308" y="610574"/>
                          <a:pt x="2377714" y="810736"/>
                          <a:pt x="2130197" y="802888"/>
                        </a:cubicBezTo>
                        <a:cubicBezTo>
                          <a:pt x="1936858" y="801203"/>
                          <a:pt x="1660108" y="807285"/>
                          <a:pt x="1519371" y="802888"/>
                        </a:cubicBezTo>
                        <a:cubicBezTo>
                          <a:pt x="1378634" y="798491"/>
                          <a:pt x="1139328" y="810699"/>
                          <a:pt x="925832" y="802887"/>
                        </a:cubicBezTo>
                        <a:cubicBezTo>
                          <a:pt x="712335" y="795075"/>
                          <a:pt x="557010" y="799960"/>
                          <a:pt x="401444" y="802887"/>
                        </a:cubicBezTo>
                        <a:cubicBezTo>
                          <a:pt x="221209" y="808167"/>
                          <a:pt x="14961" y="607617"/>
                          <a:pt x="0" y="401443"/>
                        </a:cubicBezTo>
                        <a:lnTo>
                          <a:pt x="0" y="4014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rPr>
              <a:t>Chân</a:t>
            </a:r>
            <a:endParaRPr lang="en-US" sz="4000" dirty="0">
              <a:solidFill>
                <a:schemeClr val="tx1"/>
              </a:solidFill>
            </a:endParaRPr>
          </a:p>
        </p:txBody>
      </p:sp>
      <p:sp>
        <p:nvSpPr>
          <p:cNvPr id="47" name="TextBox 46">
            <a:extLst>
              <a:ext uri="{FF2B5EF4-FFF2-40B4-BE49-F238E27FC236}">
                <a16:creationId xmlns:a16="http://schemas.microsoft.com/office/drawing/2014/main" id="{E808DB7D-0F5D-888C-3120-9781A419D205}"/>
              </a:ext>
            </a:extLst>
          </p:cNvPr>
          <p:cNvSpPr txBox="1"/>
          <p:nvPr/>
        </p:nvSpPr>
        <p:spPr>
          <a:xfrm>
            <a:off x="142875" y="5572125"/>
            <a:ext cx="11963400"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=&gt; </a:t>
            </a:r>
            <a:r>
              <a:rPr lang="vi-VN" sz="3600" b="1" dirty="0">
                <a:solidFill>
                  <a:schemeClr val="bg1"/>
                </a:solidFill>
                <a:latin typeface="Calibri" panose="020F0502020204030204" pitchFamily="34" charset="0"/>
                <a:cs typeface="Calibri" panose="020F0502020204030204" pitchFamily="34" charset="0"/>
              </a:rPr>
              <a:t>Tất cả các bộ phận mà các em vừa nêu gọi chung là bộ phận bên ngoài của cơ thể.</a:t>
            </a:r>
          </a:p>
        </p:txBody>
      </p:sp>
    </p:spTree>
    <p:extLst>
      <p:ext uri="{BB962C8B-B14F-4D97-AF65-F5344CB8AC3E}">
        <p14:creationId xmlns:p14="http://schemas.microsoft.com/office/powerpoint/2010/main" val="239567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down)">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down)">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down)">
                                      <p:cBhvr>
                                        <p:cTn id="52" dur="500"/>
                                        <p:tgtEl>
                                          <p:spTgt spid="4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barn(inVertical)">
                                      <p:cBhvr>
                                        <p:cTn id="57" dur="500"/>
                                        <p:tgtEl>
                                          <p:spTgt spid="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7" grpId="0" animBg="1"/>
      <p:bldP spid="12" grpId="0" animBg="1"/>
      <p:bldP spid="15" grpId="0" animBg="1"/>
      <p:bldP spid="18" grpId="0" animBg="1"/>
      <p:bldP spid="28" grpId="0" animBg="1"/>
      <p:bldP spid="37" grpId="0" animBg="1"/>
      <p:bldP spid="44" grpId="0" animBg="1"/>
      <p:bldP spid="4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Tổng hợp tất cả các từ vựng tiếng Anh về bộ phận cơ thể bạn cần biết -  Toomva.com">
            <a:extLst>
              <a:ext uri="{FF2B5EF4-FFF2-40B4-BE49-F238E27FC236}">
                <a16:creationId xmlns:a16="http://schemas.microsoft.com/office/drawing/2014/main" id="{EC0EF080-9F05-D78A-C030-B8EF0BE644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399" y="648216"/>
            <a:ext cx="5305425" cy="58478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4C68B85-9ACB-10A1-41C6-6DDD344A24A9}"/>
              </a:ext>
            </a:extLst>
          </p:cNvPr>
          <p:cNvSpPr txBox="1"/>
          <p:nvPr/>
        </p:nvSpPr>
        <p:spPr>
          <a:xfrm>
            <a:off x="2809875" y="1609725"/>
            <a:ext cx="1162050" cy="523220"/>
          </a:xfrm>
          <a:prstGeom prst="rect">
            <a:avLst/>
          </a:prstGeom>
          <a:noFill/>
        </p:spPr>
        <p:txBody>
          <a:bodyPr wrap="square" rtlCol="0">
            <a:spAutoFit/>
          </a:bodyPr>
          <a:lstStyle/>
          <a:p>
            <a:r>
              <a:rPr lang="en-US" sz="2800" dirty="0" err="1"/>
              <a:t>Mắt</a:t>
            </a:r>
            <a:endParaRPr lang="en-US" sz="2800" dirty="0"/>
          </a:p>
        </p:txBody>
      </p:sp>
      <p:sp>
        <p:nvSpPr>
          <p:cNvPr id="4" name="TextBox 3">
            <a:extLst>
              <a:ext uri="{FF2B5EF4-FFF2-40B4-BE49-F238E27FC236}">
                <a16:creationId xmlns:a16="http://schemas.microsoft.com/office/drawing/2014/main" id="{14337880-4AB0-D2F0-1D6F-23B6C87CB33C}"/>
              </a:ext>
            </a:extLst>
          </p:cNvPr>
          <p:cNvSpPr txBox="1"/>
          <p:nvPr/>
        </p:nvSpPr>
        <p:spPr>
          <a:xfrm>
            <a:off x="2781300" y="2609850"/>
            <a:ext cx="1162050" cy="523220"/>
          </a:xfrm>
          <a:prstGeom prst="rect">
            <a:avLst/>
          </a:prstGeom>
          <a:noFill/>
        </p:spPr>
        <p:txBody>
          <a:bodyPr wrap="square" rtlCol="0">
            <a:spAutoFit/>
          </a:bodyPr>
          <a:lstStyle/>
          <a:p>
            <a:r>
              <a:rPr lang="en-US" sz="2800" dirty="0" err="1"/>
              <a:t>Mũi</a:t>
            </a:r>
            <a:endParaRPr lang="en-US" sz="2800" dirty="0"/>
          </a:p>
        </p:txBody>
      </p:sp>
      <p:sp>
        <p:nvSpPr>
          <p:cNvPr id="5" name="TextBox 4">
            <a:extLst>
              <a:ext uri="{FF2B5EF4-FFF2-40B4-BE49-F238E27FC236}">
                <a16:creationId xmlns:a16="http://schemas.microsoft.com/office/drawing/2014/main" id="{F53C90D6-76FA-C36B-E8A4-B00C1FE2C47D}"/>
              </a:ext>
            </a:extLst>
          </p:cNvPr>
          <p:cNvSpPr txBox="1"/>
          <p:nvPr/>
        </p:nvSpPr>
        <p:spPr>
          <a:xfrm>
            <a:off x="2771775" y="3629025"/>
            <a:ext cx="1247775" cy="523220"/>
          </a:xfrm>
          <a:prstGeom prst="rect">
            <a:avLst/>
          </a:prstGeom>
          <a:noFill/>
        </p:spPr>
        <p:txBody>
          <a:bodyPr wrap="square" rtlCol="0">
            <a:spAutoFit/>
          </a:bodyPr>
          <a:lstStyle/>
          <a:p>
            <a:r>
              <a:rPr lang="en-US" sz="2800" dirty="0" err="1"/>
              <a:t>Miệng</a:t>
            </a:r>
            <a:endParaRPr lang="en-US" sz="2800" dirty="0"/>
          </a:p>
        </p:txBody>
      </p:sp>
      <p:sp>
        <p:nvSpPr>
          <p:cNvPr id="7" name="TextBox 6">
            <a:extLst>
              <a:ext uri="{FF2B5EF4-FFF2-40B4-BE49-F238E27FC236}">
                <a16:creationId xmlns:a16="http://schemas.microsoft.com/office/drawing/2014/main" id="{35F239E4-99D2-6D7D-5705-0B4DAFB7D8A3}"/>
              </a:ext>
            </a:extLst>
          </p:cNvPr>
          <p:cNvSpPr txBox="1"/>
          <p:nvPr/>
        </p:nvSpPr>
        <p:spPr>
          <a:xfrm>
            <a:off x="2571750" y="4610100"/>
            <a:ext cx="1247775" cy="523220"/>
          </a:xfrm>
          <a:prstGeom prst="rect">
            <a:avLst/>
          </a:prstGeom>
          <a:noFill/>
        </p:spPr>
        <p:txBody>
          <a:bodyPr wrap="square" rtlCol="0">
            <a:spAutoFit/>
          </a:bodyPr>
          <a:lstStyle/>
          <a:p>
            <a:r>
              <a:rPr lang="en-US" sz="2800" dirty="0" err="1"/>
              <a:t>Đùi</a:t>
            </a:r>
            <a:endParaRPr lang="en-US" sz="2800" dirty="0"/>
          </a:p>
        </p:txBody>
      </p:sp>
      <p:sp>
        <p:nvSpPr>
          <p:cNvPr id="8" name="TextBox 7">
            <a:extLst>
              <a:ext uri="{FF2B5EF4-FFF2-40B4-BE49-F238E27FC236}">
                <a16:creationId xmlns:a16="http://schemas.microsoft.com/office/drawing/2014/main" id="{336E4E7C-9942-3FEB-25BD-5ACF2A2B0837}"/>
              </a:ext>
            </a:extLst>
          </p:cNvPr>
          <p:cNvSpPr txBox="1"/>
          <p:nvPr/>
        </p:nvSpPr>
        <p:spPr>
          <a:xfrm>
            <a:off x="1619250" y="5676900"/>
            <a:ext cx="2124075" cy="523220"/>
          </a:xfrm>
          <a:prstGeom prst="rect">
            <a:avLst/>
          </a:prstGeom>
          <a:noFill/>
        </p:spPr>
        <p:txBody>
          <a:bodyPr wrap="square" rtlCol="0">
            <a:spAutoFit/>
          </a:bodyPr>
          <a:lstStyle/>
          <a:p>
            <a:r>
              <a:rPr lang="en-US" sz="2800" dirty="0" err="1"/>
              <a:t>Khuỷu</a:t>
            </a:r>
            <a:r>
              <a:rPr lang="en-US" sz="2800" dirty="0"/>
              <a:t> </a:t>
            </a:r>
            <a:r>
              <a:rPr lang="en-US" sz="2800" dirty="0" err="1"/>
              <a:t>chân</a:t>
            </a:r>
            <a:endParaRPr lang="en-US" sz="2800" dirty="0"/>
          </a:p>
        </p:txBody>
      </p:sp>
      <p:sp>
        <p:nvSpPr>
          <p:cNvPr id="10" name="TextBox 9">
            <a:extLst>
              <a:ext uri="{FF2B5EF4-FFF2-40B4-BE49-F238E27FC236}">
                <a16:creationId xmlns:a16="http://schemas.microsoft.com/office/drawing/2014/main" id="{F55805E5-C013-0D8B-73A4-4D15BEDCF707}"/>
              </a:ext>
            </a:extLst>
          </p:cNvPr>
          <p:cNvSpPr txBox="1"/>
          <p:nvPr/>
        </p:nvSpPr>
        <p:spPr>
          <a:xfrm>
            <a:off x="8639175" y="1543050"/>
            <a:ext cx="1762125" cy="523220"/>
          </a:xfrm>
          <a:prstGeom prst="rect">
            <a:avLst/>
          </a:prstGeom>
          <a:noFill/>
        </p:spPr>
        <p:txBody>
          <a:bodyPr wrap="square" rtlCol="0">
            <a:spAutoFit/>
          </a:bodyPr>
          <a:lstStyle/>
          <a:p>
            <a:r>
              <a:rPr lang="en-US" sz="2800" dirty="0" err="1"/>
              <a:t>Đầu</a:t>
            </a:r>
            <a:endParaRPr lang="en-US" sz="2800" dirty="0"/>
          </a:p>
        </p:txBody>
      </p:sp>
      <p:sp>
        <p:nvSpPr>
          <p:cNvPr id="11" name="TextBox 10">
            <a:extLst>
              <a:ext uri="{FF2B5EF4-FFF2-40B4-BE49-F238E27FC236}">
                <a16:creationId xmlns:a16="http://schemas.microsoft.com/office/drawing/2014/main" id="{E4851B80-6208-1290-A8CA-33F77E77BADE}"/>
              </a:ext>
            </a:extLst>
          </p:cNvPr>
          <p:cNvSpPr txBox="1"/>
          <p:nvPr/>
        </p:nvSpPr>
        <p:spPr>
          <a:xfrm>
            <a:off x="8620125" y="2590800"/>
            <a:ext cx="1762125" cy="523220"/>
          </a:xfrm>
          <a:prstGeom prst="rect">
            <a:avLst/>
          </a:prstGeom>
          <a:noFill/>
        </p:spPr>
        <p:txBody>
          <a:bodyPr wrap="square" rtlCol="0">
            <a:spAutoFit/>
          </a:bodyPr>
          <a:lstStyle/>
          <a:p>
            <a:r>
              <a:rPr lang="en-US" sz="2800" dirty="0"/>
              <a:t>Tai</a:t>
            </a:r>
          </a:p>
        </p:txBody>
      </p:sp>
      <p:sp>
        <p:nvSpPr>
          <p:cNvPr id="12" name="TextBox 11">
            <a:extLst>
              <a:ext uri="{FF2B5EF4-FFF2-40B4-BE49-F238E27FC236}">
                <a16:creationId xmlns:a16="http://schemas.microsoft.com/office/drawing/2014/main" id="{ACF193DD-6407-7D1D-8244-1B09607F4251}"/>
              </a:ext>
            </a:extLst>
          </p:cNvPr>
          <p:cNvSpPr txBox="1"/>
          <p:nvPr/>
        </p:nvSpPr>
        <p:spPr>
          <a:xfrm>
            <a:off x="8629650" y="3609975"/>
            <a:ext cx="1762125" cy="523220"/>
          </a:xfrm>
          <a:prstGeom prst="rect">
            <a:avLst/>
          </a:prstGeom>
          <a:noFill/>
        </p:spPr>
        <p:txBody>
          <a:bodyPr wrap="square" rtlCol="0">
            <a:spAutoFit/>
          </a:bodyPr>
          <a:lstStyle/>
          <a:p>
            <a:r>
              <a:rPr lang="en-US" sz="2800" dirty="0" err="1"/>
              <a:t>Bàn</a:t>
            </a:r>
            <a:r>
              <a:rPr lang="en-US" sz="2800" dirty="0"/>
              <a:t> </a:t>
            </a:r>
            <a:r>
              <a:rPr lang="en-US" sz="2800" dirty="0" err="1"/>
              <a:t>tay</a:t>
            </a:r>
            <a:endParaRPr lang="en-US" sz="2800" dirty="0"/>
          </a:p>
        </p:txBody>
      </p:sp>
      <p:sp>
        <p:nvSpPr>
          <p:cNvPr id="14" name="TextBox 13">
            <a:extLst>
              <a:ext uri="{FF2B5EF4-FFF2-40B4-BE49-F238E27FC236}">
                <a16:creationId xmlns:a16="http://schemas.microsoft.com/office/drawing/2014/main" id="{94599535-2C94-7273-C9FD-59FF2578DDF3}"/>
              </a:ext>
            </a:extLst>
          </p:cNvPr>
          <p:cNvSpPr txBox="1"/>
          <p:nvPr/>
        </p:nvSpPr>
        <p:spPr>
          <a:xfrm>
            <a:off x="8677275" y="4562475"/>
            <a:ext cx="1762125" cy="523220"/>
          </a:xfrm>
          <a:prstGeom prst="rect">
            <a:avLst/>
          </a:prstGeom>
          <a:noFill/>
        </p:spPr>
        <p:txBody>
          <a:bodyPr wrap="square" rtlCol="0">
            <a:spAutoFit/>
          </a:bodyPr>
          <a:lstStyle/>
          <a:p>
            <a:r>
              <a:rPr lang="en-US" sz="2800" dirty="0" err="1"/>
              <a:t>Cánh</a:t>
            </a:r>
            <a:r>
              <a:rPr lang="en-US" sz="2800" dirty="0"/>
              <a:t> </a:t>
            </a:r>
            <a:r>
              <a:rPr lang="en-US" sz="2800" dirty="0" err="1"/>
              <a:t>tay</a:t>
            </a:r>
            <a:endParaRPr lang="en-US" sz="2800" dirty="0"/>
          </a:p>
        </p:txBody>
      </p:sp>
      <p:sp>
        <p:nvSpPr>
          <p:cNvPr id="15" name="TextBox 14">
            <a:extLst>
              <a:ext uri="{FF2B5EF4-FFF2-40B4-BE49-F238E27FC236}">
                <a16:creationId xmlns:a16="http://schemas.microsoft.com/office/drawing/2014/main" id="{8B1D62CF-9F38-0177-6D18-161D9FE9586B}"/>
              </a:ext>
            </a:extLst>
          </p:cNvPr>
          <p:cNvSpPr txBox="1"/>
          <p:nvPr/>
        </p:nvSpPr>
        <p:spPr>
          <a:xfrm>
            <a:off x="8734425" y="5638800"/>
            <a:ext cx="1762125" cy="523220"/>
          </a:xfrm>
          <a:prstGeom prst="rect">
            <a:avLst/>
          </a:prstGeom>
          <a:noFill/>
        </p:spPr>
        <p:txBody>
          <a:bodyPr wrap="square" rtlCol="0">
            <a:spAutoFit/>
          </a:bodyPr>
          <a:lstStyle/>
          <a:p>
            <a:r>
              <a:rPr lang="en-US" sz="2800" dirty="0" err="1"/>
              <a:t>Bàn</a:t>
            </a:r>
            <a:r>
              <a:rPr lang="en-US" sz="2800" dirty="0"/>
              <a:t> </a:t>
            </a:r>
            <a:r>
              <a:rPr lang="en-US" sz="2800" dirty="0" err="1"/>
              <a:t>chân</a:t>
            </a:r>
            <a:endParaRPr lang="en-US" sz="2800" dirty="0"/>
          </a:p>
        </p:txBody>
      </p:sp>
    </p:spTree>
    <p:extLst>
      <p:ext uri="{BB962C8B-B14F-4D97-AF65-F5344CB8AC3E}">
        <p14:creationId xmlns:p14="http://schemas.microsoft.com/office/powerpoint/2010/main" val="4290809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398601" y="331120"/>
            <a:ext cx="1021237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a:rPr>
              <a:t>Hãy</a:t>
            </a:r>
            <a:r>
              <a:rPr kumimoji="0" lang="en-US" sz="2800" b="1" i="0" u="none" strike="noStrike" kern="1200" cap="none" spc="0" normalizeH="0" noProof="0" dirty="0">
                <a:ln>
                  <a:noFill/>
                </a:ln>
                <a:solidFill>
                  <a:srgbClr val="002060"/>
                </a:solidFill>
                <a:effectLst/>
                <a:uLnTx/>
                <a:uFillTx/>
                <a:latin typeface="Calibri" panose="020F0502020204030204"/>
              </a:rPr>
              <a:t> </a:t>
            </a:r>
            <a:r>
              <a:rPr kumimoji="0" lang="en-US" sz="2800" b="1" i="0" u="none" strike="noStrike" kern="1200" cap="none" spc="0" normalizeH="0" noProof="0" dirty="0" err="1">
                <a:ln>
                  <a:noFill/>
                </a:ln>
                <a:solidFill>
                  <a:srgbClr val="002060"/>
                </a:solidFill>
                <a:effectLst/>
                <a:uLnTx/>
                <a:uFillTx/>
                <a:latin typeface="Calibri" panose="020F0502020204030204"/>
              </a:rPr>
              <a:t>nói</a:t>
            </a:r>
            <a:r>
              <a:rPr kumimoji="0" lang="en-US" sz="2800" b="1" i="0" u="none" strike="noStrike" kern="1200" cap="none" spc="0" normalizeH="0" noProof="0" dirty="0">
                <a:ln>
                  <a:noFill/>
                </a:ln>
                <a:solidFill>
                  <a:srgbClr val="002060"/>
                </a:solidFill>
                <a:effectLst/>
                <a:uLnTx/>
                <a:uFillTx/>
                <a:latin typeface="Calibri" panose="020F0502020204030204"/>
              </a:rPr>
              <a:t> </a:t>
            </a:r>
            <a:r>
              <a:rPr kumimoji="0" lang="en-US" sz="2800" b="1" i="0" u="none" strike="noStrike" kern="1200" cap="none" spc="0" normalizeH="0" noProof="0" dirty="0" err="1">
                <a:ln>
                  <a:noFill/>
                </a:ln>
                <a:solidFill>
                  <a:srgbClr val="002060"/>
                </a:solidFill>
                <a:effectLst/>
                <a:uLnTx/>
                <a:uFillTx/>
                <a:latin typeface="Calibri" panose="020F0502020204030204"/>
              </a:rPr>
              <a:t>với</a:t>
            </a:r>
            <a:r>
              <a:rPr kumimoji="0" lang="en-US" sz="2800" b="1" i="0" u="none" strike="noStrike" kern="1200" cap="none" spc="0" normalizeH="0" noProof="0" dirty="0">
                <a:ln>
                  <a:noFill/>
                </a:ln>
                <a:solidFill>
                  <a:srgbClr val="002060"/>
                </a:solidFill>
                <a:effectLst/>
                <a:uLnTx/>
                <a:uFillTx/>
                <a:latin typeface="Calibri" panose="020F0502020204030204"/>
              </a:rPr>
              <a:t> </a:t>
            </a:r>
            <a:r>
              <a:rPr kumimoji="0" lang="en-US" sz="2800" b="1" i="0" u="none" strike="noStrike" kern="1200" cap="none" spc="0" normalizeH="0" noProof="0" dirty="0" err="1">
                <a:ln>
                  <a:noFill/>
                </a:ln>
                <a:solidFill>
                  <a:srgbClr val="002060"/>
                </a:solidFill>
                <a:effectLst/>
                <a:uLnTx/>
                <a:uFillTx/>
                <a:latin typeface="Calibri" panose="020F0502020204030204"/>
              </a:rPr>
              <a:t>bạn</a:t>
            </a:r>
            <a:r>
              <a:rPr kumimoji="0" lang="en-US" sz="2800" b="1" i="0" u="none" strike="noStrike" kern="1200" cap="none" spc="0" normalizeH="0" noProof="0" dirty="0">
                <a:ln>
                  <a:noFill/>
                </a:ln>
                <a:solidFill>
                  <a:srgbClr val="002060"/>
                </a:solidFill>
                <a:effectLst/>
                <a:uLnTx/>
                <a:uFillTx/>
                <a:latin typeface="Calibri" panose="020F0502020204030204"/>
              </a:rPr>
              <a:t> </a:t>
            </a:r>
            <a:r>
              <a:rPr kumimoji="0" lang="en-US" sz="2800" b="1" i="0" u="none" strike="noStrike" kern="1200" cap="none" spc="0" normalizeH="0" noProof="0" dirty="0" err="1">
                <a:ln>
                  <a:noFill/>
                </a:ln>
                <a:solidFill>
                  <a:srgbClr val="002060"/>
                </a:solidFill>
                <a:effectLst/>
                <a:uLnTx/>
                <a:uFillTx/>
                <a:latin typeface="Calibri" panose="020F0502020204030204"/>
              </a:rPr>
              <a:t>về</a:t>
            </a:r>
            <a:r>
              <a:rPr kumimoji="0" lang="en-US" sz="2800" b="1" i="0" u="none" strike="noStrike" kern="1200" cap="none" spc="0" normalizeH="0" noProof="0" dirty="0">
                <a:ln>
                  <a:noFill/>
                </a:ln>
                <a:solidFill>
                  <a:srgbClr val="002060"/>
                </a:solidFill>
                <a:effectLst/>
                <a:uLnTx/>
                <a:uFillTx/>
                <a:latin typeface="Calibri" panose="020F0502020204030204"/>
              </a:rPr>
              <a:t> </a:t>
            </a:r>
            <a:r>
              <a:rPr kumimoji="0" lang="en-US" sz="2800" b="1" i="0" u="none" strike="noStrike" kern="1200" cap="none" spc="0" normalizeH="0" noProof="0" dirty="0" err="1">
                <a:ln>
                  <a:noFill/>
                </a:ln>
                <a:solidFill>
                  <a:srgbClr val="002060"/>
                </a:solidFill>
                <a:effectLst/>
                <a:uLnTx/>
                <a:uFillTx/>
                <a:latin typeface="Calibri" panose="020F0502020204030204"/>
              </a:rPr>
              <a:t>sự</a:t>
            </a:r>
            <a:r>
              <a:rPr kumimoji="0" lang="en-US" sz="2800" b="1" i="0" u="none" strike="noStrike" kern="1200" cap="none" spc="0" normalizeH="0" noProof="0" dirty="0">
                <a:ln>
                  <a:noFill/>
                </a:ln>
                <a:solidFill>
                  <a:srgbClr val="002060"/>
                </a:solidFill>
                <a:effectLst/>
                <a:uLnTx/>
                <a:uFillTx/>
                <a:latin typeface="Calibri" panose="020F0502020204030204"/>
              </a:rPr>
              <a:t> </a:t>
            </a:r>
            <a:r>
              <a:rPr kumimoji="0" lang="en-US" sz="2800" b="1" i="0" u="none" strike="noStrike" kern="1200" cap="none" spc="0" normalizeH="0" noProof="0" dirty="0" err="1">
                <a:ln>
                  <a:noFill/>
                </a:ln>
                <a:solidFill>
                  <a:srgbClr val="002060"/>
                </a:solidFill>
                <a:effectLst/>
                <a:uLnTx/>
                <a:uFillTx/>
                <a:latin typeface="Calibri" panose="020F0502020204030204"/>
              </a:rPr>
              <a:t>giống</a:t>
            </a:r>
            <a:r>
              <a:rPr kumimoji="0" lang="en-US" sz="2800" b="1" i="0" u="none" strike="noStrike" kern="1200" cap="none" spc="0" normalizeH="0" noProof="0" dirty="0">
                <a:ln>
                  <a:noFill/>
                </a:ln>
                <a:solidFill>
                  <a:srgbClr val="002060"/>
                </a:solidFill>
                <a:effectLst/>
                <a:uLnTx/>
                <a:uFillTx/>
                <a:latin typeface="Calibri" panose="020F0502020204030204"/>
              </a:rPr>
              <a:t> </a:t>
            </a:r>
            <a:r>
              <a:rPr kumimoji="0" lang="en-US" sz="2800" b="1" i="0" u="none" strike="noStrike" kern="1200" cap="none" spc="0" normalizeH="0" noProof="0" dirty="0" err="1">
                <a:ln>
                  <a:noFill/>
                </a:ln>
                <a:solidFill>
                  <a:srgbClr val="002060"/>
                </a:solidFill>
                <a:effectLst/>
                <a:uLnTx/>
                <a:uFillTx/>
                <a:latin typeface="Calibri" panose="020F0502020204030204"/>
              </a:rPr>
              <a:t>và</a:t>
            </a:r>
            <a:r>
              <a:rPr kumimoji="0" lang="en-US" sz="2800" b="1" i="0" u="none" strike="noStrike" kern="1200" cap="none" spc="0" normalizeH="0" noProof="0" dirty="0">
                <a:ln>
                  <a:noFill/>
                </a:ln>
                <a:solidFill>
                  <a:srgbClr val="002060"/>
                </a:solidFill>
                <a:effectLst/>
                <a:uLnTx/>
                <a:uFillTx/>
                <a:latin typeface="Calibri" panose="020F0502020204030204"/>
              </a:rPr>
              <a:t> </a:t>
            </a:r>
            <a:r>
              <a:rPr kumimoji="0" lang="en-US" sz="2800" b="1" i="0" u="none" strike="noStrike" kern="1200" cap="none" spc="0" normalizeH="0" noProof="0" dirty="0" err="1">
                <a:ln>
                  <a:noFill/>
                </a:ln>
                <a:solidFill>
                  <a:srgbClr val="002060"/>
                </a:solidFill>
                <a:effectLst/>
                <a:uLnTx/>
                <a:uFillTx/>
                <a:latin typeface="Calibri" panose="020F0502020204030204"/>
              </a:rPr>
              <a:t>khác</a:t>
            </a:r>
            <a:r>
              <a:rPr kumimoji="0" lang="en-US" sz="2800" b="1" i="0" u="none" strike="noStrike" kern="1200" cap="none" spc="0" normalizeH="0" noProof="0" dirty="0">
                <a:ln>
                  <a:noFill/>
                </a:ln>
                <a:solidFill>
                  <a:srgbClr val="002060"/>
                </a:solidFill>
                <a:effectLst/>
                <a:uLnTx/>
                <a:uFillTx/>
                <a:latin typeface="Calibri" panose="020F0502020204030204"/>
              </a:rPr>
              <a:t> </a:t>
            </a:r>
            <a:r>
              <a:rPr kumimoji="0" lang="en-US" sz="2800" b="1" i="0" u="none" strike="noStrike" kern="1200" cap="none" spc="0" normalizeH="0" noProof="0" dirty="0" err="1">
                <a:ln>
                  <a:noFill/>
                </a:ln>
                <a:solidFill>
                  <a:srgbClr val="002060"/>
                </a:solidFill>
                <a:effectLst/>
                <a:uLnTx/>
                <a:uFillTx/>
                <a:latin typeface="Calibri" panose="020F0502020204030204"/>
              </a:rPr>
              <a:t>nhau</a:t>
            </a:r>
            <a:r>
              <a:rPr kumimoji="0" lang="en-US" sz="2800" b="1" i="0" u="none" strike="noStrike" kern="1200" cap="none" spc="0" normalizeH="0" noProof="0" dirty="0">
                <a:ln>
                  <a:noFill/>
                </a:ln>
                <a:solidFill>
                  <a:srgbClr val="002060"/>
                </a:solidFill>
                <a:effectLst/>
                <a:uLnTx/>
                <a:uFillTx/>
                <a:latin typeface="Calibri" panose="020F0502020204030204"/>
              </a:rPr>
              <a:t> </a:t>
            </a:r>
            <a:r>
              <a:rPr kumimoji="0" lang="en-US" sz="2800" b="1" i="0" u="none" strike="noStrike" kern="1200" cap="none" spc="0" normalizeH="0" noProof="0" dirty="0" err="1">
                <a:ln>
                  <a:noFill/>
                </a:ln>
                <a:solidFill>
                  <a:srgbClr val="002060"/>
                </a:solidFill>
                <a:effectLst/>
                <a:uLnTx/>
                <a:uFillTx/>
                <a:latin typeface="Calibri" panose="020F0502020204030204"/>
              </a:rPr>
              <a:t>giữa</a:t>
            </a:r>
            <a:r>
              <a:rPr kumimoji="0" lang="en-US" sz="2800" b="1" i="0" u="none" strike="noStrike" kern="1200" cap="none" spc="0" normalizeH="0" noProof="0" dirty="0">
                <a:ln>
                  <a:noFill/>
                </a:ln>
                <a:solidFill>
                  <a:srgbClr val="002060"/>
                </a:solidFill>
                <a:effectLst/>
                <a:uLnTx/>
                <a:uFillTx/>
                <a:latin typeface="Calibri" panose="020F0502020204030204"/>
              </a:rPr>
              <a:t> </a:t>
            </a:r>
            <a:r>
              <a:rPr kumimoji="0" lang="en-US" sz="2800" b="1" i="0" u="none" strike="noStrike" kern="1200" cap="none" spc="0" normalizeH="0" noProof="0" dirty="0" err="1">
                <a:ln>
                  <a:noFill/>
                </a:ln>
                <a:solidFill>
                  <a:srgbClr val="002060"/>
                </a:solidFill>
                <a:effectLst/>
                <a:uLnTx/>
                <a:uFillTx/>
                <a:latin typeface="Calibri" panose="020F0502020204030204"/>
              </a:rPr>
              <a:t>em</a:t>
            </a:r>
            <a:r>
              <a:rPr kumimoji="0" lang="en-US" sz="2800" b="1" i="0" u="none" strike="noStrike" kern="1200" cap="none" spc="0" normalizeH="0" noProof="0" dirty="0">
                <a:ln>
                  <a:noFill/>
                </a:ln>
                <a:solidFill>
                  <a:srgbClr val="002060"/>
                </a:solidFill>
                <a:effectLst/>
                <a:uLnTx/>
                <a:uFillTx/>
                <a:latin typeface="Calibri" panose="020F0502020204030204"/>
              </a:rPr>
              <a:t> </a:t>
            </a:r>
            <a:r>
              <a:rPr kumimoji="0" lang="en-US" sz="2800" b="1" i="0" u="none" strike="noStrike" kern="1200" cap="none" spc="0" normalizeH="0" noProof="0" dirty="0" err="1">
                <a:ln>
                  <a:noFill/>
                </a:ln>
                <a:solidFill>
                  <a:srgbClr val="002060"/>
                </a:solidFill>
                <a:effectLst/>
                <a:uLnTx/>
                <a:uFillTx/>
                <a:latin typeface="Calibri" panose="020F0502020204030204"/>
              </a:rPr>
              <a:t>và</a:t>
            </a:r>
            <a:r>
              <a:rPr kumimoji="0" lang="en-US" sz="2800" b="1" i="0" u="none" strike="noStrike" kern="1200" cap="none" spc="0" normalizeH="0" noProof="0" dirty="0">
                <a:ln>
                  <a:noFill/>
                </a:ln>
                <a:solidFill>
                  <a:srgbClr val="002060"/>
                </a:solidFill>
                <a:effectLst/>
                <a:uLnTx/>
                <a:uFillTx/>
                <a:latin typeface="Calibri" panose="020F0502020204030204"/>
              </a:rPr>
              <a:t> </a:t>
            </a:r>
            <a:r>
              <a:rPr kumimoji="0" lang="en-US" sz="2800" b="1" i="0" u="none" strike="noStrike" kern="1200" cap="none" spc="0" normalizeH="0" noProof="0" dirty="0" err="1">
                <a:ln>
                  <a:noFill/>
                </a:ln>
                <a:solidFill>
                  <a:srgbClr val="002060"/>
                </a:solidFill>
                <a:effectLst/>
                <a:uLnTx/>
                <a:uFillTx/>
                <a:latin typeface="Calibri" panose="020F0502020204030204"/>
              </a:rPr>
              <a:t>bạn</a:t>
            </a:r>
            <a:r>
              <a:rPr kumimoji="0" lang="en-US" sz="2800" b="1" i="0" u="none" strike="noStrike" kern="1200" cap="none" spc="0" normalizeH="0" noProof="0" dirty="0">
                <a:ln>
                  <a:noFill/>
                </a:ln>
                <a:solidFill>
                  <a:srgbClr val="002060"/>
                </a:solidFill>
                <a:effectLst/>
                <a:uLnTx/>
                <a:uFillTx/>
                <a:latin typeface="Calibri" panose="020F0502020204030204"/>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baseline="0" dirty="0">
                <a:solidFill>
                  <a:srgbClr val="002060"/>
                </a:solidFill>
                <a:latin typeface="Calibri" panose="020F0502020204030204"/>
              </a:rPr>
              <a:t>Quan</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sát</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hình</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và</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cho</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biết</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hình</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nào</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là</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bạn</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trai</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hình</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nào</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là</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bạn</a:t>
            </a:r>
            <a:r>
              <a:rPr lang="en-US" sz="2800" b="1" dirty="0">
                <a:solidFill>
                  <a:srgbClr val="002060"/>
                </a:solidFill>
                <a:latin typeface="Calibri" panose="020F0502020204030204"/>
              </a:rPr>
              <a:t> </a:t>
            </a:r>
            <a:r>
              <a:rPr lang="en-US" sz="2800" b="1" dirty="0" err="1">
                <a:solidFill>
                  <a:srgbClr val="002060"/>
                </a:solidFill>
                <a:latin typeface="Calibri" panose="020F0502020204030204"/>
              </a:rPr>
              <a:t>gái</a:t>
            </a:r>
            <a:r>
              <a:rPr lang="en-US" sz="2800" b="1" dirty="0">
                <a:solidFill>
                  <a:srgbClr val="002060"/>
                </a:solidFill>
                <a:latin typeface="Calibri" panose="020F0502020204030204"/>
              </a:rPr>
              <a:t>.</a:t>
            </a:r>
            <a:endParaRPr kumimoji="0" lang="en-US" sz="2800" b="1" i="0" u="none" strike="noStrike" kern="1200" cap="none" spc="0" normalizeH="0" baseline="0" noProof="0" dirty="0">
              <a:ln>
                <a:noFill/>
              </a:ln>
              <a:solidFill>
                <a:srgbClr val="002060"/>
              </a:solidFill>
              <a:effectLst/>
              <a:uLnTx/>
              <a:uFillTx/>
              <a:latin typeface="Calibri" panose="020F0502020204030204"/>
            </a:endParaRPr>
          </a:p>
        </p:txBody>
      </p:sp>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20844692">
            <a:off x="374371" y="312646"/>
            <a:ext cx="1184498" cy="7196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1542B2A-E51C-DAC1-7E3D-51868ACDAD03}"/>
              </a:ext>
            </a:extLst>
          </p:cNvPr>
          <p:cNvPicPr>
            <a:picLocks noChangeAspect="1"/>
          </p:cNvPicPr>
          <p:nvPr/>
        </p:nvPicPr>
        <p:blipFill>
          <a:blip r:embed="rId4"/>
          <a:stretch>
            <a:fillRect/>
          </a:stretch>
        </p:blipFill>
        <p:spPr>
          <a:xfrm>
            <a:off x="2724149" y="1609725"/>
            <a:ext cx="6419491" cy="4343400"/>
          </a:xfrm>
          <a:prstGeom prst="rect">
            <a:avLst/>
          </a:prstGeom>
        </p:spPr>
      </p:pic>
      <p:sp>
        <p:nvSpPr>
          <p:cNvPr id="4" name="Rectangle: Rounded Corners 21">
            <a:extLst>
              <a:ext uri="{FF2B5EF4-FFF2-40B4-BE49-F238E27FC236}">
                <a16:creationId xmlns:a16="http://schemas.microsoft.com/office/drawing/2014/main" id="{974F22A3-56FD-2649-007D-6D4137E53349}"/>
              </a:ext>
            </a:extLst>
          </p:cNvPr>
          <p:cNvSpPr/>
          <p:nvPr/>
        </p:nvSpPr>
        <p:spPr>
          <a:xfrm>
            <a:off x="3387033" y="5758838"/>
            <a:ext cx="2566092" cy="802887"/>
          </a:xfrm>
          <a:custGeom>
            <a:avLst/>
            <a:gdLst>
              <a:gd name="connsiteX0" fmla="*/ 0 w 2566092"/>
              <a:gd name="connsiteY0" fmla="*/ 401444 h 802887"/>
              <a:gd name="connsiteX1" fmla="*/ 401444 w 2566092"/>
              <a:gd name="connsiteY1" fmla="*/ 0 h 802887"/>
              <a:gd name="connsiteX2" fmla="*/ 989179 w 2566092"/>
              <a:gd name="connsiteY2" fmla="*/ 0 h 802887"/>
              <a:gd name="connsiteX3" fmla="*/ 1541650 w 2566092"/>
              <a:gd name="connsiteY3" fmla="*/ 0 h 802887"/>
              <a:gd name="connsiteX4" fmla="*/ 2164649 w 2566092"/>
              <a:gd name="connsiteY4" fmla="*/ 0 h 802887"/>
              <a:gd name="connsiteX5" fmla="*/ 2566093 w 2566092"/>
              <a:gd name="connsiteY5" fmla="*/ 401444 h 802887"/>
              <a:gd name="connsiteX6" fmla="*/ 2566092 w 2566092"/>
              <a:gd name="connsiteY6" fmla="*/ 401444 h 802887"/>
              <a:gd name="connsiteX7" fmla="*/ 2164648 w 2566092"/>
              <a:gd name="connsiteY7" fmla="*/ 802888 h 802887"/>
              <a:gd name="connsiteX8" fmla="*/ 1594545 w 2566092"/>
              <a:gd name="connsiteY8" fmla="*/ 802888 h 802887"/>
              <a:gd name="connsiteX9" fmla="*/ 1042075 w 2566092"/>
              <a:gd name="connsiteY9" fmla="*/ 802887 h 802887"/>
              <a:gd name="connsiteX10" fmla="*/ 401444 w 2566092"/>
              <a:gd name="connsiteY10" fmla="*/ 802887 h 802887"/>
              <a:gd name="connsiteX11" fmla="*/ 0 w 2566092"/>
              <a:gd name="connsiteY11" fmla="*/ 401443 h 802887"/>
              <a:gd name="connsiteX12" fmla="*/ 0 w 2566092"/>
              <a:gd name="connsiteY12" fmla="*/ 401444 h 802887"/>
              <a:gd name="connsiteX0" fmla="*/ 0 w 2566092"/>
              <a:gd name="connsiteY0" fmla="*/ 401444 h 802887"/>
              <a:gd name="connsiteX1" fmla="*/ 401444 w 2566092"/>
              <a:gd name="connsiteY1" fmla="*/ 0 h 802887"/>
              <a:gd name="connsiteX2" fmla="*/ 971547 w 2566092"/>
              <a:gd name="connsiteY2" fmla="*/ 0 h 802887"/>
              <a:gd name="connsiteX3" fmla="*/ 1541650 w 2566092"/>
              <a:gd name="connsiteY3" fmla="*/ 0 h 802887"/>
              <a:gd name="connsiteX4" fmla="*/ 2164649 w 2566092"/>
              <a:gd name="connsiteY4" fmla="*/ 0 h 802887"/>
              <a:gd name="connsiteX5" fmla="*/ 2566093 w 2566092"/>
              <a:gd name="connsiteY5" fmla="*/ 401444 h 802887"/>
              <a:gd name="connsiteX6" fmla="*/ 2566092 w 2566092"/>
              <a:gd name="connsiteY6" fmla="*/ 401444 h 802887"/>
              <a:gd name="connsiteX7" fmla="*/ 2164648 w 2566092"/>
              <a:gd name="connsiteY7" fmla="*/ 802888 h 802887"/>
              <a:gd name="connsiteX8" fmla="*/ 1541649 w 2566092"/>
              <a:gd name="connsiteY8" fmla="*/ 802888 h 802887"/>
              <a:gd name="connsiteX9" fmla="*/ 936283 w 2566092"/>
              <a:gd name="connsiteY9" fmla="*/ 802887 h 802887"/>
              <a:gd name="connsiteX10" fmla="*/ 401444 w 2566092"/>
              <a:gd name="connsiteY10" fmla="*/ 802887 h 802887"/>
              <a:gd name="connsiteX11" fmla="*/ 0 w 2566092"/>
              <a:gd name="connsiteY11" fmla="*/ 401443 h 802887"/>
              <a:gd name="connsiteX12" fmla="*/ 0 w 2566092"/>
              <a:gd name="connsiteY12"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66092" h="802887" fill="none" extrusionOk="0">
                <a:moveTo>
                  <a:pt x="0" y="401444"/>
                </a:moveTo>
                <a:cubicBezTo>
                  <a:pt x="-15653" y="118346"/>
                  <a:pt x="151644" y="-2555"/>
                  <a:pt x="401444" y="0"/>
                </a:cubicBezTo>
                <a:cubicBezTo>
                  <a:pt x="665936" y="-37071"/>
                  <a:pt x="850170" y="-8775"/>
                  <a:pt x="989179" y="0"/>
                </a:cubicBezTo>
                <a:cubicBezTo>
                  <a:pt x="1107039" y="45086"/>
                  <a:pt x="1361075" y="-12359"/>
                  <a:pt x="1541650" y="0"/>
                </a:cubicBezTo>
                <a:cubicBezTo>
                  <a:pt x="1723304" y="-36379"/>
                  <a:pt x="1941553" y="-17214"/>
                  <a:pt x="2164649" y="0"/>
                </a:cubicBezTo>
                <a:cubicBezTo>
                  <a:pt x="2369524" y="-45301"/>
                  <a:pt x="2558493" y="117304"/>
                  <a:pt x="2566093" y="401444"/>
                </a:cubicBezTo>
                <a:lnTo>
                  <a:pt x="2566092" y="401444"/>
                </a:lnTo>
                <a:cubicBezTo>
                  <a:pt x="2583784" y="619374"/>
                  <a:pt x="2387254" y="861348"/>
                  <a:pt x="2164648" y="802888"/>
                </a:cubicBezTo>
                <a:cubicBezTo>
                  <a:pt x="1990045" y="796341"/>
                  <a:pt x="1713151" y="800837"/>
                  <a:pt x="1594545" y="802888"/>
                </a:cubicBezTo>
                <a:cubicBezTo>
                  <a:pt x="1435571" y="765574"/>
                  <a:pt x="1238940" y="775601"/>
                  <a:pt x="1042075" y="802887"/>
                </a:cubicBezTo>
                <a:cubicBezTo>
                  <a:pt x="812835" y="806805"/>
                  <a:pt x="577276" y="781566"/>
                  <a:pt x="401444" y="802887"/>
                </a:cubicBezTo>
                <a:cubicBezTo>
                  <a:pt x="150409" y="770430"/>
                  <a:pt x="29935" y="655395"/>
                  <a:pt x="0" y="401443"/>
                </a:cubicBezTo>
                <a:lnTo>
                  <a:pt x="0" y="401444"/>
                </a:lnTo>
                <a:close/>
              </a:path>
              <a:path w="2566092" h="802887" stroke="0" extrusionOk="0">
                <a:moveTo>
                  <a:pt x="0" y="401444"/>
                </a:moveTo>
                <a:cubicBezTo>
                  <a:pt x="-8077" y="183177"/>
                  <a:pt x="186118" y="-20073"/>
                  <a:pt x="401444" y="0"/>
                </a:cubicBezTo>
                <a:cubicBezTo>
                  <a:pt x="614793" y="375"/>
                  <a:pt x="714551" y="15791"/>
                  <a:pt x="971547" y="0"/>
                </a:cubicBezTo>
                <a:cubicBezTo>
                  <a:pt x="1254980" y="1486"/>
                  <a:pt x="1370536" y="13712"/>
                  <a:pt x="1541650" y="0"/>
                </a:cubicBezTo>
                <a:cubicBezTo>
                  <a:pt x="1718633" y="-25761"/>
                  <a:pt x="2040032" y="9943"/>
                  <a:pt x="2164649" y="0"/>
                </a:cubicBezTo>
                <a:cubicBezTo>
                  <a:pt x="2418626" y="36964"/>
                  <a:pt x="2597472" y="205375"/>
                  <a:pt x="2566093" y="401444"/>
                </a:cubicBezTo>
                <a:lnTo>
                  <a:pt x="2566092" y="401444"/>
                </a:lnTo>
                <a:cubicBezTo>
                  <a:pt x="2568679" y="636916"/>
                  <a:pt x="2389924" y="810216"/>
                  <a:pt x="2164648" y="802888"/>
                </a:cubicBezTo>
                <a:cubicBezTo>
                  <a:pt x="1858485" y="815661"/>
                  <a:pt x="1701052" y="779108"/>
                  <a:pt x="1541649" y="802888"/>
                </a:cubicBezTo>
                <a:cubicBezTo>
                  <a:pt x="1376367" y="828155"/>
                  <a:pt x="1138545" y="826766"/>
                  <a:pt x="936283" y="802887"/>
                </a:cubicBezTo>
                <a:cubicBezTo>
                  <a:pt x="748692" y="822167"/>
                  <a:pt x="513084" y="801063"/>
                  <a:pt x="401444" y="802887"/>
                </a:cubicBezTo>
                <a:cubicBezTo>
                  <a:pt x="209795" y="816292"/>
                  <a:pt x="-12194" y="571719"/>
                  <a:pt x="0" y="401443"/>
                </a:cubicBezTo>
                <a:lnTo>
                  <a:pt x="0" y="401444"/>
                </a:lnTo>
                <a:close/>
              </a:path>
              <a:path w="2566092" h="802887" fill="none" stroke="0" extrusionOk="0">
                <a:moveTo>
                  <a:pt x="0" y="401444"/>
                </a:moveTo>
                <a:cubicBezTo>
                  <a:pt x="-28178" y="171567"/>
                  <a:pt x="185905" y="-29710"/>
                  <a:pt x="401444" y="0"/>
                </a:cubicBezTo>
                <a:cubicBezTo>
                  <a:pt x="681058" y="-21320"/>
                  <a:pt x="899202" y="1466"/>
                  <a:pt x="989179" y="0"/>
                </a:cubicBezTo>
                <a:cubicBezTo>
                  <a:pt x="1094568" y="19128"/>
                  <a:pt x="1397401" y="7885"/>
                  <a:pt x="1541650" y="0"/>
                </a:cubicBezTo>
                <a:cubicBezTo>
                  <a:pt x="1683135" y="-9059"/>
                  <a:pt x="1975197" y="-32885"/>
                  <a:pt x="2164649" y="0"/>
                </a:cubicBezTo>
                <a:cubicBezTo>
                  <a:pt x="2362511" y="24811"/>
                  <a:pt x="2589895" y="130657"/>
                  <a:pt x="2566093" y="401444"/>
                </a:cubicBezTo>
                <a:lnTo>
                  <a:pt x="2566092" y="401444"/>
                </a:lnTo>
                <a:cubicBezTo>
                  <a:pt x="2622780" y="568165"/>
                  <a:pt x="2390195" y="860695"/>
                  <a:pt x="2164648" y="802888"/>
                </a:cubicBezTo>
                <a:cubicBezTo>
                  <a:pt x="2002841" y="796360"/>
                  <a:pt x="1740191" y="782831"/>
                  <a:pt x="1594545" y="802888"/>
                </a:cubicBezTo>
                <a:cubicBezTo>
                  <a:pt x="1442886" y="834661"/>
                  <a:pt x="1242925" y="821946"/>
                  <a:pt x="1042075" y="802887"/>
                </a:cubicBezTo>
                <a:cubicBezTo>
                  <a:pt x="828855" y="774979"/>
                  <a:pt x="590708" y="781134"/>
                  <a:pt x="401444" y="802887"/>
                </a:cubicBezTo>
                <a:cubicBezTo>
                  <a:pt x="139508" y="795828"/>
                  <a:pt x="2622" y="631383"/>
                  <a:pt x="0" y="401443"/>
                </a:cubicBezTo>
                <a:lnTo>
                  <a:pt x="0" y="401444"/>
                </a:lnTo>
                <a:close/>
              </a:path>
            </a:pathLst>
          </a:custGeom>
          <a:solidFill>
            <a:schemeClr val="bg1"/>
          </a:solidFill>
          <a:ln w="28575">
            <a:solidFill>
              <a:srgbClr val="92D050"/>
            </a:solidFill>
            <a:extLst>
              <a:ext uri="{C807C97D-BFC1-408E-A445-0C87EB9F89A2}">
                <ask:lineSketchStyleProps xmlns:ask="http://schemas.microsoft.com/office/drawing/2018/sketchyshapes" sd="4200861484">
                  <a:custGeom>
                    <a:avLst/>
                    <a:gdLst>
                      <a:gd name="connsiteX0" fmla="*/ 0 w 2566092"/>
                      <a:gd name="connsiteY0" fmla="*/ 401444 h 802887"/>
                      <a:gd name="connsiteX1" fmla="*/ 401444 w 2566092"/>
                      <a:gd name="connsiteY1" fmla="*/ 0 h 802887"/>
                      <a:gd name="connsiteX2" fmla="*/ 989179 w 2566092"/>
                      <a:gd name="connsiteY2" fmla="*/ 0 h 802887"/>
                      <a:gd name="connsiteX3" fmla="*/ 1541650 w 2566092"/>
                      <a:gd name="connsiteY3" fmla="*/ 0 h 802887"/>
                      <a:gd name="connsiteX4" fmla="*/ 2164649 w 2566092"/>
                      <a:gd name="connsiteY4" fmla="*/ 0 h 802887"/>
                      <a:gd name="connsiteX5" fmla="*/ 2566093 w 2566092"/>
                      <a:gd name="connsiteY5" fmla="*/ 401444 h 802887"/>
                      <a:gd name="connsiteX6" fmla="*/ 2566092 w 2566092"/>
                      <a:gd name="connsiteY6" fmla="*/ 401444 h 802887"/>
                      <a:gd name="connsiteX7" fmla="*/ 2164648 w 2566092"/>
                      <a:gd name="connsiteY7" fmla="*/ 802888 h 802887"/>
                      <a:gd name="connsiteX8" fmla="*/ 1594545 w 2566092"/>
                      <a:gd name="connsiteY8" fmla="*/ 802888 h 802887"/>
                      <a:gd name="connsiteX9" fmla="*/ 1042075 w 2566092"/>
                      <a:gd name="connsiteY9" fmla="*/ 802887 h 802887"/>
                      <a:gd name="connsiteX10" fmla="*/ 401444 w 2566092"/>
                      <a:gd name="connsiteY10" fmla="*/ 802887 h 802887"/>
                      <a:gd name="connsiteX11" fmla="*/ 0 w 2566092"/>
                      <a:gd name="connsiteY11" fmla="*/ 401443 h 802887"/>
                      <a:gd name="connsiteX12" fmla="*/ 0 w 2566092"/>
                      <a:gd name="connsiteY12"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66092" h="802887" fill="none" extrusionOk="0">
                        <a:moveTo>
                          <a:pt x="0" y="401444"/>
                        </a:moveTo>
                        <a:cubicBezTo>
                          <a:pt x="-32029" y="163746"/>
                          <a:pt x="186775" y="-19521"/>
                          <a:pt x="401444" y="0"/>
                        </a:cubicBezTo>
                        <a:cubicBezTo>
                          <a:pt x="667766" y="-17597"/>
                          <a:pt x="871214" y="-6820"/>
                          <a:pt x="989179" y="0"/>
                        </a:cubicBezTo>
                        <a:cubicBezTo>
                          <a:pt x="1107144" y="6820"/>
                          <a:pt x="1377949" y="1726"/>
                          <a:pt x="1541650" y="0"/>
                        </a:cubicBezTo>
                        <a:cubicBezTo>
                          <a:pt x="1705351" y="-1726"/>
                          <a:pt x="1953690" y="-28094"/>
                          <a:pt x="2164649" y="0"/>
                        </a:cubicBezTo>
                        <a:cubicBezTo>
                          <a:pt x="2386624" y="-12163"/>
                          <a:pt x="2575009" y="144320"/>
                          <a:pt x="2566093" y="401444"/>
                        </a:cubicBezTo>
                        <a:lnTo>
                          <a:pt x="2566092" y="401444"/>
                        </a:lnTo>
                        <a:cubicBezTo>
                          <a:pt x="2579471" y="603320"/>
                          <a:pt x="2393269" y="855287"/>
                          <a:pt x="2164648" y="802888"/>
                        </a:cubicBezTo>
                        <a:cubicBezTo>
                          <a:pt x="2014793" y="808665"/>
                          <a:pt x="1722746" y="807593"/>
                          <a:pt x="1594545" y="802888"/>
                        </a:cubicBezTo>
                        <a:cubicBezTo>
                          <a:pt x="1466344" y="798182"/>
                          <a:pt x="1256545" y="799123"/>
                          <a:pt x="1042075" y="802887"/>
                        </a:cubicBezTo>
                        <a:cubicBezTo>
                          <a:pt x="827605" y="806651"/>
                          <a:pt x="573574" y="778953"/>
                          <a:pt x="401444" y="802887"/>
                        </a:cubicBezTo>
                        <a:cubicBezTo>
                          <a:pt x="132233" y="803383"/>
                          <a:pt x="33465" y="646778"/>
                          <a:pt x="0" y="401443"/>
                        </a:cubicBezTo>
                        <a:lnTo>
                          <a:pt x="0" y="401444"/>
                        </a:lnTo>
                        <a:close/>
                      </a:path>
                      <a:path w="2566092" h="802887" stroke="0" extrusionOk="0">
                        <a:moveTo>
                          <a:pt x="0" y="401444"/>
                        </a:moveTo>
                        <a:cubicBezTo>
                          <a:pt x="9256" y="198530"/>
                          <a:pt x="177814" y="-22459"/>
                          <a:pt x="401444" y="0"/>
                        </a:cubicBezTo>
                        <a:cubicBezTo>
                          <a:pt x="627164" y="-15683"/>
                          <a:pt x="722839" y="14637"/>
                          <a:pt x="971547" y="0"/>
                        </a:cubicBezTo>
                        <a:cubicBezTo>
                          <a:pt x="1220255" y="-14637"/>
                          <a:pt x="1373081" y="26749"/>
                          <a:pt x="1541650" y="0"/>
                        </a:cubicBezTo>
                        <a:cubicBezTo>
                          <a:pt x="1710219" y="-26749"/>
                          <a:pt x="2016669" y="18118"/>
                          <a:pt x="2164649" y="0"/>
                        </a:cubicBezTo>
                        <a:cubicBezTo>
                          <a:pt x="2378189" y="35576"/>
                          <a:pt x="2584173" y="220605"/>
                          <a:pt x="2566093" y="401444"/>
                        </a:cubicBezTo>
                        <a:lnTo>
                          <a:pt x="2566092" y="401444"/>
                        </a:lnTo>
                        <a:cubicBezTo>
                          <a:pt x="2580759" y="610574"/>
                          <a:pt x="2412165" y="810736"/>
                          <a:pt x="2164648" y="802888"/>
                        </a:cubicBezTo>
                        <a:cubicBezTo>
                          <a:pt x="1882666" y="820431"/>
                          <a:pt x="1708423" y="814936"/>
                          <a:pt x="1541649" y="802888"/>
                        </a:cubicBezTo>
                        <a:cubicBezTo>
                          <a:pt x="1374875" y="790840"/>
                          <a:pt x="1124780" y="807089"/>
                          <a:pt x="936283" y="802887"/>
                        </a:cubicBezTo>
                        <a:cubicBezTo>
                          <a:pt x="747786" y="798685"/>
                          <a:pt x="509459" y="791540"/>
                          <a:pt x="401444" y="802887"/>
                        </a:cubicBezTo>
                        <a:cubicBezTo>
                          <a:pt x="221209" y="808167"/>
                          <a:pt x="14961" y="607617"/>
                          <a:pt x="0" y="401443"/>
                        </a:cubicBezTo>
                        <a:lnTo>
                          <a:pt x="0" y="4014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rPr>
              <a:t>Bạn</a:t>
            </a:r>
            <a:r>
              <a:rPr lang="en-US" sz="4000" dirty="0">
                <a:solidFill>
                  <a:schemeClr val="tx1"/>
                </a:solidFill>
              </a:rPr>
              <a:t> </a:t>
            </a:r>
            <a:r>
              <a:rPr lang="en-US" sz="4000" dirty="0" err="1">
                <a:solidFill>
                  <a:schemeClr val="tx1"/>
                </a:solidFill>
              </a:rPr>
              <a:t>trai</a:t>
            </a:r>
            <a:endParaRPr lang="en-US" sz="4000" dirty="0">
              <a:solidFill>
                <a:schemeClr val="tx1"/>
              </a:solidFill>
            </a:endParaRPr>
          </a:p>
        </p:txBody>
      </p:sp>
      <p:sp>
        <p:nvSpPr>
          <p:cNvPr id="6" name="Rectangle: Rounded Corners 21">
            <a:extLst>
              <a:ext uri="{FF2B5EF4-FFF2-40B4-BE49-F238E27FC236}">
                <a16:creationId xmlns:a16="http://schemas.microsoft.com/office/drawing/2014/main" id="{CC6ECA13-9FC2-CF67-502C-736DB631DC20}"/>
              </a:ext>
            </a:extLst>
          </p:cNvPr>
          <p:cNvSpPr/>
          <p:nvPr/>
        </p:nvSpPr>
        <p:spPr>
          <a:xfrm>
            <a:off x="6187383" y="5787413"/>
            <a:ext cx="2566092" cy="802887"/>
          </a:xfrm>
          <a:custGeom>
            <a:avLst/>
            <a:gdLst>
              <a:gd name="connsiteX0" fmla="*/ 0 w 2566092"/>
              <a:gd name="connsiteY0" fmla="*/ 401444 h 802887"/>
              <a:gd name="connsiteX1" fmla="*/ 401444 w 2566092"/>
              <a:gd name="connsiteY1" fmla="*/ 0 h 802887"/>
              <a:gd name="connsiteX2" fmla="*/ 989179 w 2566092"/>
              <a:gd name="connsiteY2" fmla="*/ 0 h 802887"/>
              <a:gd name="connsiteX3" fmla="*/ 1541650 w 2566092"/>
              <a:gd name="connsiteY3" fmla="*/ 0 h 802887"/>
              <a:gd name="connsiteX4" fmla="*/ 2164649 w 2566092"/>
              <a:gd name="connsiteY4" fmla="*/ 0 h 802887"/>
              <a:gd name="connsiteX5" fmla="*/ 2566093 w 2566092"/>
              <a:gd name="connsiteY5" fmla="*/ 401444 h 802887"/>
              <a:gd name="connsiteX6" fmla="*/ 2566092 w 2566092"/>
              <a:gd name="connsiteY6" fmla="*/ 401444 h 802887"/>
              <a:gd name="connsiteX7" fmla="*/ 2164648 w 2566092"/>
              <a:gd name="connsiteY7" fmla="*/ 802888 h 802887"/>
              <a:gd name="connsiteX8" fmla="*/ 1594545 w 2566092"/>
              <a:gd name="connsiteY8" fmla="*/ 802888 h 802887"/>
              <a:gd name="connsiteX9" fmla="*/ 1042075 w 2566092"/>
              <a:gd name="connsiteY9" fmla="*/ 802887 h 802887"/>
              <a:gd name="connsiteX10" fmla="*/ 401444 w 2566092"/>
              <a:gd name="connsiteY10" fmla="*/ 802887 h 802887"/>
              <a:gd name="connsiteX11" fmla="*/ 0 w 2566092"/>
              <a:gd name="connsiteY11" fmla="*/ 401443 h 802887"/>
              <a:gd name="connsiteX12" fmla="*/ 0 w 2566092"/>
              <a:gd name="connsiteY12" fmla="*/ 401444 h 802887"/>
              <a:gd name="connsiteX0" fmla="*/ 0 w 2566092"/>
              <a:gd name="connsiteY0" fmla="*/ 401444 h 802887"/>
              <a:gd name="connsiteX1" fmla="*/ 401444 w 2566092"/>
              <a:gd name="connsiteY1" fmla="*/ 0 h 802887"/>
              <a:gd name="connsiteX2" fmla="*/ 971547 w 2566092"/>
              <a:gd name="connsiteY2" fmla="*/ 0 h 802887"/>
              <a:gd name="connsiteX3" fmla="*/ 1541650 w 2566092"/>
              <a:gd name="connsiteY3" fmla="*/ 0 h 802887"/>
              <a:gd name="connsiteX4" fmla="*/ 2164649 w 2566092"/>
              <a:gd name="connsiteY4" fmla="*/ 0 h 802887"/>
              <a:gd name="connsiteX5" fmla="*/ 2566093 w 2566092"/>
              <a:gd name="connsiteY5" fmla="*/ 401444 h 802887"/>
              <a:gd name="connsiteX6" fmla="*/ 2566092 w 2566092"/>
              <a:gd name="connsiteY6" fmla="*/ 401444 h 802887"/>
              <a:gd name="connsiteX7" fmla="*/ 2164648 w 2566092"/>
              <a:gd name="connsiteY7" fmla="*/ 802888 h 802887"/>
              <a:gd name="connsiteX8" fmla="*/ 1541649 w 2566092"/>
              <a:gd name="connsiteY8" fmla="*/ 802888 h 802887"/>
              <a:gd name="connsiteX9" fmla="*/ 936283 w 2566092"/>
              <a:gd name="connsiteY9" fmla="*/ 802887 h 802887"/>
              <a:gd name="connsiteX10" fmla="*/ 401444 w 2566092"/>
              <a:gd name="connsiteY10" fmla="*/ 802887 h 802887"/>
              <a:gd name="connsiteX11" fmla="*/ 0 w 2566092"/>
              <a:gd name="connsiteY11" fmla="*/ 401443 h 802887"/>
              <a:gd name="connsiteX12" fmla="*/ 0 w 2566092"/>
              <a:gd name="connsiteY12"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66092" h="802887" fill="none" extrusionOk="0">
                <a:moveTo>
                  <a:pt x="0" y="401444"/>
                </a:moveTo>
                <a:cubicBezTo>
                  <a:pt x="-15653" y="118346"/>
                  <a:pt x="151644" y="-2555"/>
                  <a:pt x="401444" y="0"/>
                </a:cubicBezTo>
                <a:cubicBezTo>
                  <a:pt x="665936" y="-37071"/>
                  <a:pt x="850170" y="-8775"/>
                  <a:pt x="989179" y="0"/>
                </a:cubicBezTo>
                <a:cubicBezTo>
                  <a:pt x="1107039" y="45086"/>
                  <a:pt x="1361075" y="-12359"/>
                  <a:pt x="1541650" y="0"/>
                </a:cubicBezTo>
                <a:cubicBezTo>
                  <a:pt x="1723304" y="-36379"/>
                  <a:pt x="1941553" y="-17214"/>
                  <a:pt x="2164649" y="0"/>
                </a:cubicBezTo>
                <a:cubicBezTo>
                  <a:pt x="2369524" y="-45301"/>
                  <a:pt x="2558493" y="117304"/>
                  <a:pt x="2566093" y="401444"/>
                </a:cubicBezTo>
                <a:lnTo>
                  <a:pt x="2566092" y="401444"/>
                </a:lnTo>
                <a:cubicBezTo>
                  <a:pt x="2583784" y="619374"/>
                  <a:pt x="2387254" y="861348"/>
                  <a:pt x="2164648" y="802888"/>
                </a:cubicBezTo>
                <a:cubicBezTo>
                  <a:pt x="1990045" y="796341"/>
                  <a:pt x="1713151" y="800837"/>
                  <a:pt x="1594545" y="802888"/>
                </a:cubicBezTo>
                <a:cubicBezTo>
                  <a:pt x="1435571" y="765574"/>
                  <a:pt x="1238940" y="775601"/>
                  <a:pt x="1042075" y="802887"/>
                </a:cubicBezTo>
                <a:cubicBezTo>
                  <a:pt x="812835" y="806805"/>
                  <a:pt x="577276" y="781566"/>
                  <a:pt x="401444" y="802887"/>
                </a:cubicBezTo>
                <a:cubicBezTo>
                  <a:pt x="150409" y="770430"/>
                  <a:pt x="29935" y="655395"/>
                  <a:pt x="0" y="401443"/>
                </a:cubicBezTo>
                <a:lnTo>
                  <a:pt x="0" y="401444"/>
                </a:lnTo>
                <a:close/>
              </a:path>
              <a:path w="2566092" h="802887" stroke="0" extrusionOk="0">
                <a:moveTo>
                  <a:pt x="0" y="401444"/>
                </a:moveTo>
                <a:cubicBezTo>
                  <a:pt x="-8077" y="183177"/>
                  <a:pt x="186118" y="-20073"/>
                  <a:pt x="401444" y="0"/>
                </a:cubicBezTo>
                <a:cubicBezTo>
                  <a:pt x="614793" y="375"/>
                  <a:pt x="714551" y="15791"/>
                  <a:pt x="971547" y="0"/>
                </a:cubicBezTo>
                <a:cubicBezTo>
                  <a:pt x="1254980" y="1486"/>
                  <a:pt x="1370536" y="13712"/>
                  <a:pt x="1541650" y="0"/>
                </a:cubicBezTo>
                <a:cubicBezTo>
                  <a:pt x="1718633" y="-25761"/>
                  <a:pt x="2040032" y="9943"/>
                  <a:pt x="2164649" y="0"/>
                </a:cubicBezTo>
                <a:cubicBezTo>
                  <a:pt x="2418626" y="36964"/>
                  <a:pt x="2597472" y="205375"/>
                  <a:pt x="2566093" y="401444"/>
                </a:cubicBezTo>
                <a:lnTo>
                  <a:pt x="2566092" y="401444"/>
                </a:lnTo>
                <a:cubicBezTo>
                  <a:pt x="2568679" y="636916"/>
                  <a:pt x="2389924" y="810216"/>
                  <a:pt x="2164648" y="802888"/>
                </a:cubicBezTo>
                <a:cubicBezTo>
                  <a:pt x="1858485" y="815661"/>
                  <a:pt x="1701052" y="779108"/>
                  <a:pt x="1541649" y="802888"/>
                </a:cubicBezTo>
                <a:cubicBezTo>
                  <a:pt x="1376367" y="828155"/>
                  <a:pt x="1138545" y="826766"/>
                  <a:pt x="936283" y="802887"/>
                </a:cubicBezTo>
                <a:cubicBezTo>
                  <a:pt x="748692" y="822167"/>
                  <a:pt x="513084" y="801063"/>
                  <a:pt x="401444" y="802887"/>
                </a:cubicBezTo>
                <a:cubicBezTo>
                  <a:pt x="209795" y="816292"/>
                  <a:pt x="-12194" y="571719"/>
                  <a:pt x="0" y="401443"/>
                </a:cubicBezTo>
                <a:lnTo>
                  <a:pt x="0" y="401444"/>
                </a:lnTo>
                <a:close/>
              </a:path>
              <a:path w="2566092" h="802887" fill="none" stroke="0" extrusionOk="0">
                <a:moveTo>
                  <a:pt x="0" y="401444"/>
                </a:moveTo>
                <a:cubicBezTo>
                  <a:pt x="-28178" y="171567"/>
                  <a:pt x="185905" y="-29710"/>
                  <a:pt x="401444" y="0"/>
                </a:cubicBezTo>
                <a:cubicBezTo>
                  <a:pt x="681058" y="-21320"/>
                  <a:pt x="899202" y="1466"/>
                  <a:pt x="989179" y="0"/>
                </a:cubicBezTo>
                <a:cubicBezTo>
                  <a:pt x="1094568" y="19128"/>
                  <a:pt x="1397401" y="7885"/>
                  <a:pt x="1541650" y="0"/>
                </a:cubicBezTo>
                <a:cubicBezTo>
                  <a:pt x="1683135" y="-9059"/>
                  <a:pt x="1975197" y="-32885"/>
                  <a:pt x="2164649" y="0"/>
                </a:cubicBezTo>
                <a:cubicBezTo>
                  <a:pt x="2362511" y="24811"/>
                  <a:pt x="2589895" y="130657"/>
                  <a:pt x="2566093" y="401444"/>
                </a:cubicBezTo>
                <a:lnTo>
                  <a:pt x="2566092" y="401444"/>
                </a:lnTo>
                <a:cubicBezTo>
                  <a:pt x="2622780" y="568165"/>
                  <a:pt x="2390195" y="860695"/>
                  <a:pt x="2164648" y="802888"/>
                </a:cubicBezTo>
                <a:cubicBezTo>
                  <a:pt x="2002841" y="796360"/>
                  <a:pt x="1740191" y="782831"/>
                  <a:pt x="1594545" y="802888"/>
                </a:cubicBezTo>
                <a:cubicBezTo>
                  <a:pt x="1442886" y="834661"/>
                  <a:pt x="1242925" y="821946"/>
                  <a:pt x="1042075" y="802887"/>
                </a:cubicBezTo>
                <a:cubicBezTo>
                  <a:pt x="828855" y="774979"/>
                  <a:pt x="590708" y="781134"/>
                  <a:pt x="401444" y="802887"/>
                </a:cubicBezTo>
                <a:cubicBezTo>
                  <a:pt x="139508" y="795828"/>
                  <a:pt x="2622" y="631383"/>
                  <a:pt x="0" y="401443"/>
                </a:cubicBezTo>
                <a:lnTo>
                  <a:pt x="0" y="401444"/>
                </a:lnTo>
                <a:close/>
              </a:path>
            </a:pathLst>
          </a:custGeom>
          <a:solidFill>
            <a:schemeClr val="bg1"/>
          </a:solidFill>
          <a:ln w="28575">
            <a:solidFill>
              <a:srgbClr val="92D050"/>
            </a:solidFill>
            <a:extLst>
              <a:ext uri="{C807C97D-BFC1-408E-A445-0C87EB9F89A2}">
                <ask:lineSketchStyleProps xmlns:ask="http://schemas.microsoft.com/office/drawing/2018/sketchyshapes" sd="4200861484">
                  <a:custGeom>
                    <a:avLst/>
                    <a:gdLst>
                      <a:gd name="connsiteX0" fmla="*/ 0 w 2566092"/>
                      <a:gd name="connsiteY0" fmla="*/ 401444 h 802887"/>
                      <a:gd name="connsiteX1" fmla="*/ 401444 w 2566092"/>
                      <a:gd name="connsiteY1" fmla="*/ 0 h 802887"/>
                      <a:gd name="connsiteX2" fmla="*/ 989179 w 2566092"/>
                      <a:gd name="connsiteY2" fmla="*/ 0 h 802887"/>
                      <a:gd name="connsiteX3" fmla="*/ 1541650 w 2566092"/>
                      <a:gd name="connsiteY3" fmla="*/ 0 h 802887"/>
                      <a:gd name="connsiteX4" fmla="*/ 2164649 w 2566092"/>
                      <a:gd name="connsiteY4" fmla="*/ 0 h 802887"/>
                      <a:gd name="connsiteX5" fmla="*/ 2566093 w 2566092"/>
                      <a:gd name="connsiteY5" fmla="*/ 401444 h 802887"/>
                      <a:gd name="connsiteX6" fmla="*/ 2566092 w 2566092"/>
                      <a:gd name="connsiteY6" fmla="*/ 401444 h 802887"/>
                      <a:gd name="connsiteX7" fmla="*/ 2164648 w 2566092"/>
                      <a:gd name="connsiteY7" fmla="*/ 802888 h 802887"/>
                      <a:gd name="connsiteX8" fmla="*/ 1594545 w 2566092"/>
                      <a:gd name="connsiteY8" fmla="*/ 802888 h 802887"/>
                      <a:gd name="connsiteX9" fmla="*/ 1042075 w 2566092"/>
                      <a:gd name="connsiteY9" fmla="*/ 802887 h 802887"/>
                      <a:gd name="connsiteX10" fmla="*/ 401444 w 2566092"/>
                      <a:gd name="connsiteY10" fmla="*/ 802887 h 802887"/>
                      <a:gd name="connsiteX11" fmla="*/ 0 w 2566092"/>
                      <a:gd name="connsiteY11" fmla="*/ 401443 h 802887"/>
                      <a:gd name="connsiteX12" fmla="*/ 0 w 2566092"/>
                      <a:gd name="connsiteY12" fmla="*/ 401444 h 80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66092" h="802887" fill="none" extrusionOk="0">
                        <a:moveTo>
                          <a:pt x="0" y="401444"/>
                        </a:moveTo>
                        <a:cubicBezTo>
                          <a:pt x="-32029" y="163746"/>
                          <a:pt x="186775" y="-19521"/>
                          <a:pt x="401444" y="0"/>
                        </a:cubicBezTo>
                        <a:cubicBezTo>
                          <a:pt x="667766" y="-17597"/>
                          <a:pt x="871214" y="-6820"/>
                          <a:pt x="989179" y="0"/>
                        </a:cubicBezTo>
                        <a:cubicBezTo>
                          <a:pt x="1107144" y="6820"/>
                          <a:pt x="1377949" y="1726"/>
                          <a:pt x="1541650" y="0"/>
                        </a:cubicBezTo>
                        <a:cubicBezTo>
                          <a:pt x="1705351" y="-1726"/>
                          <a:pt x="1953690" y="-28094"/>
                          <a:pt x="2164649" y="0"/>
                        </a:cubicBezTo>
                        <a:cubicBezTo>
                          <a:pt x="2386624" y="-12163"/>
                          <a:pt x="2575009" y="144320"/>
                          <a:pt x="2566093" y="401444"/>
                        </a:cubicBezTo>
                        <a:lnTo>
                          <a:pt x="2566092" y="401444"/>
                        </a:lnTo>
                        <a:cubicBezTo>
                          <a:pt x="2579471" y="603320"/>
                          <a:pt x="2393269" y="855287"/>
                          <a:pt x="2164648" y="802888"/>
                        </a:cubicBezTo>
                        <a:cubicBezTo>
                          <a:pt x="2014793" y="808665"/>
                          <a:pt x="1722746" y="807593"/>
                          <a:pt x="1594545" y="802888"/>
                        </a:cubicBezTo>
                        <a:cubicBezTo>
                          <a:pt x="1466344" y="798182"/>
                          <a:pt x="1256545" y="799123"/>
                          <a:pt x="1042075" y="802887"/>
                        </a:cubicBezTo>
                        <a:cubicBezTo>
                          <a:pt x="827605" y="806651"/>
                          <a:pt x="573574" y="778953"/>
                          <a:pt x="401444" y="802887"/>
                        </a:cubicBezTo>
                        <a:cubicBezTo>
                          <a:pt x="132233" y="803383"/>
                          <a:pt x="33465" y="646778"/>
                          <a:pt x="0" y="401443"/>
                        </a:cubicBezTo>
                        <a:lnTo>
                          <a:pt x="0" y="401444"/>
                        </a:lnTo>
                        <a:close/>
                      </a:path>
                      <a:path w="2566092" h="802887" stroke="0" extrusionOk="0">
                        <a:moveTo>
                          <a:pt x="0" y="401444"/>
                        </a:moveTo>
                        <a:cubicBezTo>
                          <a:pt x="9256" y="198530"/>
                          <a:pt x="177814" y="-22459"/>
                          <a:pt x="401444" y="0"/>
                        </a:cubicBezTo>
                        <a:cubicBezTo>
                          <a:pt x="627164" y="-15683"/>
                          <a:pt x="722839" y="14637"/>
                          <a:pt x="971547" y="0"/>
                        </a:cubicBezTo>
                        <a:cubicBezTo>
                          <a:pt x="1220255" y="-14637"/>
                          <a:pt x="1373081" y="26749"/>
                          <a:pt x="1541650" y="0"/>
                        </a:cubicBezTo>
                        <a:cubicBezTo>
                          <a:pt x="1710219" y="-26749"/>
                          <a:pt x="2016669" y="18118"/>
                          <a:pt x="2164649" y="0"/>
                        </a:cubicBezTo>
                        <a:cubicBezTo>
                          <a:pt x="2378189" y="35576"/>
                          <a:pt x="2584173" y="220605"/>
                          <a:pt x="2566093" y="401444"/>
                        </a:cubicBezTo>
                        <a:lnTo>
                          <a:pt x="2566092" y="401444"/>
                        </a:lnTo>
                        <a:cubicBezTo>
                          <a:pt x="2580759" y="610574"/>
                          <a:pt x="2412165" y="810736"/>
                          <a:pt x="2164648" y="802888"/>
                        </a:cubicBezTo>
                        <a:cubicBezTo>
                          <a:pt x="1882666" y="820431"/>
                          <a:pt x="1708423" y="814936"/>
                          <a:pt x="1541649" y="802888"/>
                        </a:cubicBezTo>
                        <a:cubicBezTo>
                          <a:pt x="1374875" y="790840"/>
                          <a:pt x="1124780" y="807089"/>
                          <a:pt x="936283" y="802887"/>
                        </a:cubicBezTo>
                        <a:cubicBezTo>
                          <a:pt x="747786" y="798685"/>
                          <a:pt x="509459" y="791540"/>
                          <a:pt x="401444" y="802887"/>
                        </a:cubicBezTo>
                        <a:cubicBezTo>
                          <a:pt x="221209" y="808167"/>
                          <a:pt x="14961" y="607617"/>
                          <a:pt x="0" y="401443"/>
                        </a:cubicBezTo>
                        <a:lnTo>
                          <a:pt x="0" y="4014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rPr>
              <a:t>Bạn</a:t>
            </a:r>
            <a:r>
              <a:rPr lang="en-US" sz="4000" dirty="0">
                <a:solidFill>
                  <a:schemeClr val="tx1"/>
                </a:solidFill>
              </a:rPr>
              <a:t> </a:t>
            </a:r>
            <a:r>
              <a:rPr lang="en-US" sz="4000" dirty="0" err="1">
                <a:solidFill>
                  <a:schemeClr val="tx1"/>
                </a:solidFill>
              </a:rPr>
              <a:t>gái</a:t>
            </a:r>
            <a:endParaRPr lang="en-US" sz="4000" dirty="0">
              <a:solidFill>
                <a:schemeClr val="tx1"/>
              </a:solidFill>
            </a:endParaRPr>
          </a:p>
        </p:txBody>
      </p:sp>
    </p:spTree>
    <p:extLst>
      <p:ext uri="{BB962C8B-B14F-4D97-AF65-F5344CB8AC3E}">
        <p14:creationId xmlns:p14="http://schemas.microsoft.com/office/powerpoint/2010/main" val="1872158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9B0BADB3-077F-432F-CBDC-03DE8D9ABC03}"/>
              </a:ext>
            </a:extLst>
          </p:cNvPr>
          <p:cNvGraphicFramePr>
            <a:graphicFrameLocks noGrp="1"/>
          </p:cNvGraphicFramePr>
          <p:nvPr>
            <p:extLst>
              <p:ext uri="{D42A27DB-BD31-4B8C-83A1-F6EECF244321}">
                <p14:modId xmlns:p14="http://schemas.microsoft.com/office/powerpoint/2010/main" val="2321091190"/>
              </p:ext>
            </p:extLst>
          </p:nvPr>
        </p:nvGraphicFramePr>
        <p:xfrm>
          <a:off x="3943349" y="1382713"/>
          <a:ext cx="7515226" cy="3954324"/>
        </p:xfrm>
        <a:graphic>
          <a:graphicData uri="http://schemas.openxmlformats.org/drawingml/2006/table">
            <a:tbl>
              <a:tblPr firstRow="1" bandRow="1">
                <a:tableStyleId>{93296810-A885-4BE3-A3E7-6D5BEEA58F35}</a:tableStyleId>
              </a:tblPr>
              <a:tblGrid>
                <a:gridCol w="3757613">
                  <a:extLst>
                    <a:ext uri="{9D8B030D-6E8A-4147-A177-3AD203B41FA5}">
                      <a16:colId xmlns:a16="http://schemas.microsoft.com/office/drawing/2014/main" val="20000"/>
                    </a:ext>
                  </a:extLst>
                </a:gridCol>
                <a:gridCol w="3757613">
                  <a:extLst>
                    <a:ext uri="{9D8B030D-6E8A-4147-A177-3AD203B41FA5}">
                      <a16:colId xmlns:a16="http://schemas.microsoft.com/office/drawing/2014/main" val="20001"/>
                    </a:ext>
                  </a:extLst>
                </a:gridCol>
              </a:tblGrid>
              <a:tr h="989012">
                <a:tc>
                  <a:txBody>
                    <a:bodyPr/>
                    <a:lstStyle/>
                    <a:p>
                      <a:pPr algn="ctr"/>
                      <a:r>
                        <a:rPr lang="en-US" sz="4800" dirty="0" err="1">
                          <a:latin typeface="+mn-lt"/>
                          <a:cs typeface="Times New Roman" pitchFamily="18" charset="0"/>
                        </a:rPr>
                        <a:t>Giống</a:t>
                      </a:r>
                      <a:r>
                        <a:rPr lang="en-US" sz="4800" baseline="0" dirty="0">
                          <a:latin typeface="+mn-lt"/>
                          <a:cs typeface="Times New Roman" pitchFamily="18" charset="0"/>
                        </a:rPr>
                        <a:t> </a:t>
                      </a:r>
                      <a:r>
                        <a:rPr lang="en-US" sz="4800" baseline="0" dirty="0" err="1">
                          <a:latin typeface="+mn-lt"/>
                          <a:cs typeface="Times New Roman" pitchFamily="18" charset="0"/>
                        </a:rPr>
                        <a:t>nhau</a:t>
                      </a:r>
                      <a:endParaRPr lang="vi-VN" sz="4800" dirty="0">
                        <a:latin typeface="+mn-lt"/>
                        <a:cs typeface="Times New Roman" pitchFamily="18" charset="0"/>
                      </a:endParaRPr>
                    </a:p>
                  </a:txBody>
                  <a:tcPr marT="45727" marB="45727"/>
                </a:tc>
                <a:tc>
                  <a:txBody>
                    <a:bodyPr/>
                    <a:lstStyle/>
                    <a:p>
                      <a:pPr algn="ctr"/>
                      <a:r>
                        <a:rPr lang="en-US" sz="4800" dirty="0" err="1">
                          <a:latin typeface="+mn-lt"/>
                          <a:cs typeface="Times New Roman" pitchFamily="18" charset="0"/>
                        </a:rPr>
                        <a:t>Khác</a:t>
                      </a:r>
                      <a:r>
                        <a:rPr lang="en-US" sz="4800" baseline="0" dirty="0">
                          <a:latin typeface="+mn-lt"/>
                          <a:cs typeface="Times New Roman" pitchFamily="18" charset="0"/>
                        </a:rPr>
                        <a:t> </a:t>
                      </a:r>
                      <a:r>
                        <a:rPr lang="en-US" sz="4800" baseline="0" dirty="0" err="1">
                          <a:latin typeface="+mn-lt"/>
                          <a:cs typeface="Times New Roman" pitchFamily="18" charset="0"/>
                        </a:rPr>
                        <a:t>nhau</a:t>
                      </a:r>
                      <a:endParaRPr lang="vi-VN" sz="4800" dirty="0">
                        <a:latin typeface="+mn-lt"/>
                        <a:cs typeface="Times New Roman" pitchFamily="18" charset="0"/>
                      </a:endParaRPr>
                    </a:p>
                  </a:txBody>
                  <a:tcPr marT="45727" marB="45727"/>
                </a:tc>
                <a:extLst>
                  <a:ext uri="{0D108BD9-81ED-4DB2-BD59-A6C34878D82A}">
                    <a16:rowId xmlns:a16="http://schemas.microsoft.com/office/drawing/2014/main" val="10000"/>
                  </a:ext>
                </a:extLst>
              </a:tr>
              <a:tr h="2965312">
                <a:tc>
                  <a:txBody>
                    <a:bodyPr/>
                    <a:lstStyle/>
                    <a:p>
                      <a:pPr algn="just"/>
                      <a:r>
                        <a:rPr lang="en-US" sz="4000" dirty="0" err="1">
                          <a:latin typeface="+mn-lt"/>
                          <a:cs typeface="Times New Roman" pitchFamily="18" charset="0"/>
                        </a:rPr>
                        <a:t>Đều</a:t>
                      </a:r>
                      <a:r>
                        <a:rPr lang="en-US" sz="4000" baseline="0" dirty="0">
                          <a:latin typeface="+mn-lt"/>
                          <a:cs typeface="Times New Roman" pitchFamily="18" charset="0"/>
                        </a:rPr>
                        <a:t> </a:t>
                      </a:r>
                      <a:r>
                        <a:rPr lang="en-US" sz="4000" baseline="0" dirty="0" err="1">
                          <a:latin typeface="+mn-lt"/>
                          <a:cs typeface="Times New Roman" pitchFamily="18" charset="0"/>
                        </a:rPr>
                        <a:t>có</a:t>
                      </a:r>
                      <a:r>
                        <a:rPr lang="en-US" sz="4000" baseline="0" dirty="0">
                          <a:latin typeface="+mn-lt"/>
                          <a:cs typeface="Times New Roman" pitchFamily="18" charset="0"/>
                        </a:rPr>
                        <a:t> </a:t>
                      </a:r>
                      <a:r>
                        <a:rPr lang="en-US" sz="4000" baseline="0" dirty="0" err="1">
                          <a:latin typeface="+mn-lt"/>
                          <a:cs typeface="Times New Roman" pitchFamily="18" charset="0"/>
                        </a:rPr>
                        <a:t>các</a:t>
                      </a:r>
                      <a:r>
                        <a:rPr lang="en-US" sz="4000" baseline="0" dirty="0">
                          <a:latin typeface="+mn-lt"/>
                          <a:cs typeface="Times New Roman" pitchFamily="18" charset="0"/>
                        </a:rPr>
                        <a:t> </a:t>
                      </a:r>
                      <a:r>
                        <a:rPr lang="en-US" sz="4000" baseline="0" dirty="0" err="1">
                          <a:latin typeface="+mn-lt"/>
                          <a:cs typeface="Times New Roman" pitchFamily="18" charset="0"/>
                        </a:rPr>
                        <a:t>bộ</a:t>
                      </a:r>
                      <a:r>
                        <a:rPr lang="en-US" sz="4000" baseline="0" dirty="0">
                          <a:latin typeface="+mn-lt"/>
                          <a:cs typeface="Times New Roman" pitchFamily="18" charset="0"/>
                        </a:rPr>
                        <a:t> </a:t>
                      </a:r>
                      <a:r>
                        <a:rPr lang="en-US" sz="4000" baseline="0" dirty="0" err="1">
                          <a:latin typeface="+mn-lt"/>
                          <a:cs typeface="Times New Roman" pitchFamily="18" charset="0"/>
                        </a:rPr>
                        <a:t>phận</a:t>
                      </a:r>
                      <a:r>
                        <a:rPr lang="en-US" sz="4000" baseline="0" dirty="0">
                          <a:latin typeface="+mn-lt"/>
                          <a:cs typeface="Times New Roman" pitchFamily="18" charset="0"/>
                        </a:rPr>
                        <a:t>: </a:t>
                      </a:r>
                      <a:r>
                        <a:rPr lang="en-US" sz="4000" b="1" baseline="0" dirty="0" err="1">
                          <a:latin typeface="+mn-lt"/>
                          <a:cs typeface="Times New Roman" pitchFamily="18" charset="0"/>
                        </a:rPr>
                        <a:t>đầu</a:t>
                      </a:r>
                      <a:r>
                        <a:rPr lang="en-US" sz="4000" b="1" baseline="0" dirty="0">
                          <a:latin typeface="+mn-lt"/>
                          <a:cs typeface="Times New Roman" pitchFamily="18" charset="0"/>
                        </a:rPr>
                        <a:t>, </a:t>
                      </a:r>
                      <a:r>
                        <a:rPr lang="en-US" sz="4000" b="1" baseline="0" dirty="0" err="1">
                          <a:latin typeface="+mn-lt"/>
                          <a:cs typeface="Times New Roman" pitchFamily="18" charset="0"/>
                        </a:rPr>
                        <a:t>mình</a:t>
                      </a:r>
                      <a:r>
                        <a:rPr lang="en-US" sz="4000" b="1" baseline="0" dirty="0">
                          <a:latin typeface="+mn-lt"/>
                          <a:cs typeface="Times New Roman" pitchFamily="18" charset="0"/>
                        </a:rPr>
                        <a:t>, </a:t>
                      </a:r>
                      <a:r>
                        <a:rPr lang="en-US" sz="4000" b="1" baseline="0" dirty="0" err="1">
                          <a:latin typeface="+mn-lt"/>
                          <a:cs typeface="Times New Roman" pitchFamily="18" charset="0"/>
                        </a:rPr>
                        <a:t>tay</a:t>
                      </a:r>
                      <a:r>
                        <a:rPr lang="en-US" sz="4000" b="1" baseline="0" dirty="0">
                          <a:latin typeface="+mn-lt"/>
                          <a:cs typeface="Times New Roman" pitchFamily="18" charset="0"/>
                        </a:rPr>
                        <a:t> </a:t>
                      </a:r>
                      <a:r>
                        <a:rPr lang="en-US" sz="4000" b="1" baseline="0" dirty="0" err="1">
                          <a:latin typeface="+mn-lt"/>
                          <a:cs typeface="Times New Roman" pitchFamily="18" charset="0"/>
                        </a:rPr>
                        <a:t>và</a:t>
                      </a:r>
                      <a:r>
                        <a:rPr lang="en-US" sz="4000" b="1" baseline="0" dirty="0">
                          <a:latin typeface="+mn-lt"/>
                          <a:cs typeface="Times New Roman" pitchFamily="18" charset="0"/>
                        </a:rPr>
                        <a:t> </a:t>
                      </a:r>
                      <a:r>
                        <a:rPr lang="en-US" sz="4000" b="1" baseline="0" dirty="0" err="1">
                          <a:latin typeface="+mn-lt"/>
                          <a:cs typeface="Times New Roman" pitchFamily="18" charset="0"/>
                        </a:rPr>
                        <a:t>chân</a:t>
                      </a:r>
                      <a:r>
                        <a:rPr lang="en-US" sz="4000" b="1" baseline="0" dirty="0">
                          <a:latin typeface="+mn-lt"/>
                          <a:cs typeface="Times New Roman" pitchFamily="18" charset="0"/>
                        </a:rPr>
                        <a:t>.</a:t>
                      </a:r>
                      <a:endParaRPr lang="vi-VN" sz="4000" b="1" dirty="0">
                        <a:latin typeface="+mn-lt"/>
                        <a:cs typeface="Times New Roman" pitchFamily="18" charset="0"/>
                      </a:endParaRPr>
                    </a:p>
                  </a:txBody>
                  <a:tcPr marT="45727" marB="45727"/>
                </a:tc>
                <a:tc>
                  <a:txBody>
                    <a:bodyPr/>
                    <a:lstStyle/>
                    <a:p>
                      <a:pPr algn="just"/>
                      <a:r>
                        <a:rPr lang="en-US" sz="4000" dirty="0">
                          <a:latin typeface="+mn-lt"/>
                          <a:cs typeface="Times New Roman" pitchFamily="18" charset="0"/>
                        </a:rPr>
                        <a:t>- Trang </a:t>
                      </a:r>
                      <a:r>
                        <a:rPr lang="en-US" sz="4000" dirty="0" err="1">
                          <a:latin typeface="+mn-lt"/>
                          <a:cs typeface="Times New Roman" pitchFamily="18" charset="0"/>
                        </a:rPr>
                        <a:t>phục</a:t>
                      </a:r>
                      <a:r>
                        <a:rPr lang="en-US" sz="4000" dirty="0">
                          <a:latin typeface="+mn-lt"/>
                          <a:cs typeface="Times New Roman" pitchFamily="18" charset="0"/>
                        </a:rPr>
                        <a:t>,</a:t>
                      </a:r>
                      <a:r>
                        <a:rPr lang="en-US" sz="4000" baseline="0" dirty="0">
                          <a:latin typeface="+mn-lt"/>
                          <a:cs typeface="Times New Roman" pitchFamily="18" charset="0"/>
                        </a:rPr>
                        <a:t> </a:t>
                      </a:r>
                      <a:r>
                        <a:rPr lang="en-US" sz="4000" baseline="0" dirty="0" err="1">
                          <a:latin typeface="+mn-lt"/>
                          <a:cs typeface="Times New Roman" pitchFamily="18" charset="0"/>
                        </a:rPr>
                        <a:t>bộ</a:t>
                      </a:r>
                      <a:r>
                        <a:rPr lang="en-US" sz="4000" baseline="0" dirty="0">
                          <a:latin typeface="+mn-lt"/>
                          <a:cs typeface="Times New Roman" pitchFamily="18" charset="0"/>
                        </a:rPr>
                        <a:t> </a:t>
                      </a:r>
                      <a:r>
                        <a:rPr lang="en-US" sz="4000" baseline="0" dirty="0" err="1">
                          <a:latin typeface="+mn-lt"/>
                          <a:cs typeface="Times New Roman" pitchFamily="18" charset="0"/>
                        </a:rPr>
                        <a:t>phận</a:t>
                      </a:r>
                      <a:r>
                        <a:rPr lang="en-US" sz="4000" baseline="0" dirty="0">
                          <a:latin typeface="+mn-lt"/>
                          <a:cs typeface="Times New Roman" pitchFamily="18" charset="0"/>
                        </a:rPr>
                        <a:t> </a:t>
                      </a:r>
                      <a:r>
                        <a:rPr lang="en-US" sz="4000" baseline="0" dirty="0" err="1">
                          <a:latin typeface="+mn-lt"/>
                          <a:cs typeface="Times New Roman" pitchFamily="18" charset="0"/>
                        </a:rPr>
                        <a:t>sinh</a:t>
                      </a:r>
                      <a:r>
                        <a:rPr lang="en-US" sz="4000" baseline="0" dirty="0">
                          <a:latin typeface="+mn-lt"/>
                          <a:cs typeface="Times New Roman" pitchFamily="18" charset="0"/>
                        </a:rPr>
                        <a:t> </a:t>
                      </a:r>
                      <a:r>
                        <a:rPr lang="en-US" sz="4000" baseline="0" dirty="0" err="1">
                          <a:latin typeface="+mn-lt"/>
                          <a:cs typeface="Times New Roman" pitchFamily="18" charset="0"/>
                        </a:rPr>
                        <a:t>dục</a:t>
                      </a:r>
                      <a:r>
                        <a:rPr lang="en-US" sz="4000" baseline="0" dirty="0">
                          <a:latin typeface="+mn-lt"/>
                          <a:cs typeface="Times New Roman" pitchFamily="18" charset="0"/>
                        </a:rPr>
                        <a:t>.</a:t>
                      </a:r>
                    </a:p>
                    <a:p>
                      <a:pPr algn="just"/>
                      <a:r>
                        <a:rPr lang="en-US" sz="4000" baseline="0" dirty="0">
                          <a:latin typeface="+mn-lt"/>
                          <a:cs typeface="Times New Roman" pitchFamily="18" charset="0"/>
                        </a:rPr>
                        <a:t>- </a:t>
                      </a:r>
                      <a:r>
                        <a:rPr lang="en-US" sz="4000" baseline="0" dirty="0" err="1">
                          <a:latin typeface="+mn-lt"/>
                          <a:cs typeface="Times New Roman" pitchFamily="18" charset="0"/>
                        </a:rPr>
                        <a:t>Màu</a:t>
                      </a:r>
                      <a:r>
                        <a:rPr lang="en-US" sz="4000" baseline="0" dirty="0">
                          <a:latin typeface="+mn-lt"/>
                          <a:cs typeface="Times New Roman" pitchFamily="18" charset="0"/>
                        </a:rPr>
                        <a:t> da, </a:t>
                      </a:r>
                      <a:r>
                        <a:rPr lang="en-US" sz="4000" baseline="0" dirty="0" err="1">
                          <a:latin typeface="+mn-lt"/>
                          <a:cs typeface="Times New Roman" pitchFamily="18" charset="0"/>
                        </a:rPr>
                        <a:t>mái</a:t>
                      </a:r>
                      <a:r>
                        <a:rPr lang="en-US" sz="4000" baseline="0" dirty="0">
                          <a:latin typeface="+mn-lt"/>
                          <a:cs typeface="Times New Roman" pitchFamily="18" charset="0"/>
                        </a:rPr>
                        <a:t> </a:t>
                      </a:r>
                      <a:r>
                        <a:rPr lang="en-US" sz="4000" baseline="0" dirty="0" err="1">
                          <a:latin typeface="+mn-lt"/>
                          <a:cs typeface="Times New Roman" pitchFamily="18" charset="0"/>
                        </a:rPr>
                        <a:t>tóc</a:t>
                      </a:r>
                      <a:r>
                        <a:rPr lang="en-US" sz="4000" baseline="0" dirty="0">
                          <a:latin typeface="+mn-lt"/>
                          <a:cs typeface="Times New Roman" pitchFamily="18" charset="0"/>
                        </a:rPr>
                        <a:t>, </a:t>
                      </a:r>
                      <a:r>
                        <a:rPr lang="en-US" sz="4000" baseline="0" dirty="0" err="1">
                          <a:latin typeface="+mn-lt"/>
                          <a:cs typeface="Times New Roman" pitchFamily="18" charset="0"/>
                        </a:rPr>
                        <a:t>hình</a:t>
                      </a:r>
                      <a:r>
                        <a:rPr lang="en-US" sz="4000" baseline="0" dirty="0">
                          <a:latin typeface="+mn-lt"/>
                          <a:cs typeface="Times New Roman" pitchFamily="18" charset="0"/>
                        </a:rPr>
                        <a:t> </a:t>
                      </a:r>
                      <a:r>
                        <a:rPr lang="en-US" sz="4000" baseline="0" dirty="0" err="1">
                          <a:latin typeface="+mn-lt"/>
                          <a:cs typeface="Times New Roman" pitchFamily="18" charset="0"/>
                        </a:rPr>
                        <a:t>dáng</a:t>
                      </a:r>
                      <a:r>
                        <a:rPr lang="en-US" sz="4000" baseline="0" dirty="0">
                          <a:latin typeface="+mn-lt"/>
                          <a:cs typeface="Times New Roman" pitchFamily="18" charset="0"/>
                        </a:rPr>
                        <a:t>,…</a:t>
                      </a:r>
                      <a:endParaRPr lang="vi-VN" sz="4000" dirty="0">
                        <a:latin typeface="+mn-lt"/>
                        <a:cs typeface="Times New Roman" pitchFamily="18" charset="0"/>
                      </a:endParaRPr>
                    </a:p>
                  </a:txBody>
                  <a:tcPr marT="45727" marB="45727"/>
                </a:tc>
                <a:extLst>
                  <a:ext uri="{0D108BD9-81ED-4DB2-BD59-A6C34878D82A}">
                    <a16:rowId xmlns:a16="http://schemas.microsoft.com/office/drawing/2014/main" val="10001"/>
                  </a:ext>
                </a:extLst>
              </a:tr>
            </a:tbl>
          </a:graphicData>
        </a:graphic>
      </p:graphicFrame>
      <p:pic>
        <p:nvPicPr>
          <p:cNvPr id="8" name="Picture 7">
            <a:extLst>
              <a:ext uri="{FF2B5EF4-FFF2-40B4-BE49-F238E27FC236}">
                <a16:creationId xmlns:a16="http://schemas.microsoft.com/office/drawing/2014/main" id="{BA8688C0-412E-B5F6-A74A-A1A83F1A4EC5}"/>
              </a:ext>
            </a:extLst>
          </p:cNvPr>
          <p:cNvPicPr>
            <a:picLocks noChangeAspect="1"/>
          </p:cNvPicPr>
          <p:nvPr/>
        </p:nvPicPr>
        <p:blipFill>
          <a:blip r:embed="rId2"/>
          <a:stretch>
            <a:fillRect/>
          </a:stretch>
        </p:blipFill>
        <p:spPr>
          <a:xfrm>
            <a:off x="361950" y="2276475"/>
            <a:ext cx="3362326" cy="2647950"/>
          </a:xfrm>
          <a:prstGeom prst="rect">
            <a:avLst/>
          </a:prstGeom>
        </p:spPr>
      </p:pic>
    </p:spTree>
    <p:extLst>
      <p:ext uri="{BB962C8B-B14F-4D97-AF65-F5344CB8AC3E}">
        <p14:creationId xmlns:p14="http://schemas.microsoft.com/office/powerpoint/2010/main" val="1796690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 name="Rectangle 1">
            <a:extLst>
              <a:ext uri="{FF2B5EF4-FFF2-40B4-BE49-F238E27FC236}">
                <a16:creationId xmlns:a16="http://schemas.microsoft.com/office/drawing/2014/main" id="{BE1E2064-701D-C9FA-3CA6-6781CB9F6E18}"/>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7" name="Picture 6">
            <a:extLst>
              <a:ext uri="{FF2B5EF4-FFF2-40B4-BE49-F238E27FC236}">
                <a16:creationId xmlns:a16="http://schemas.microsoft.com/office/drawing/2014/main" id="{344FC018-321E-55CA-3AD7-B622A21E20A8}"/>
              </a:ext>
            </a:extLst>
          </p:cNvPr>
          <p:cNvPicPr>
            <a:picLocks noChangeAspect="1"/>
          </p:cNvPicPr>
          <p:nvPr/>
        </p:nvPicPr>
        <p:blipFill>
          <a:blip r:embed="rId8"/>
          <a:stretch>
            <a:fillRect/>
          </a:stretch>
        </p:blipFill>
        <p:spPr>
          <a:xfrm>
            <a:off x="3276680" y="2864384"/>
            <a:ext cx="4950381" cy="1109568"/>
          </a:xfrm>
          <a:prstGeom prst="rect">
            <a:avLst/>
          </a:prstGeom>
        </p:spPr>
      </p:pic>
    </p:spTree>
    <p:extLst>
      <p:ext uri="{BB962C8B-B14F-4D97-AF65-F5344CB8AC3E}">
        <p14:creationId xmlns:p14="http://schemas.microsoft.com/office/powerpoint/2010/main" val="22042993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6FA13E3C-8FE4-4D5D-8820-A3C312FA4CB3}"/>
              </a:ext>
            </a:extLst>
          </p:cNvPr>
          <p:cNvSpPr/>
          <p:nvPr/>
        </p:nvSpPr>
        <p:spPr>
          <a:xfrm>
            <a:off x="294760" y="217056"/>
            <a:ext cx="11602480" cy="6423888"/>
          </a:xfrm>
          <a:prstGeom prst="roundRect">
            <a:avLst/>
          </a:prstGeom>
          <a:solidFill>
            <a:srgbClr val="FFFFFF">
              <a:alpha val="9607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Cute woman teacher in government uniform writing character cartoon art illustration">
            <a:extLst>
              <a:ext uri="{FF2B5EF4-FFF2-40B4-BE49-F238E27FC236}">
                <a16:creationId xmlns:a16="http://schemas.microsoft.com/office/drawing/2014/main" id="{A394D903-E401-913A-9315-FFFB87ED6E3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80" b="90619" l="9904" r="89936">
                        <a14:foregroundMark x1="33866" y1="67665" x2="33866" y2="67665"/>
                        <a14:foregroundMark x1="33866" y1="66467" x2="33866" y2="66467"/>
                        <a14:foregroundMark x1="34665" y1="64471" x2="34665" y2="64471"/>
                        <a14:foregroundMark x1="47604" y1="80040" x2="47604" y2="80040"/>
                        <a14:foregroundMark x1="57188" y1="80040" x2="46486" y2="89820"/>
                        <a14:foregroundMark x1="46486" y1="89820" x2="46486" y2="89820"/>
                        <a14:foregroundMark x1="47923" y1="83633" x2="43610" y2="88623"/>
                        <a14:foregroundMark x1="48083" y1="81038" x2="40735" y2="89621"/>
                        <a14:foregroundMark x1="40735" y1="89621" x2="38818" y2="90619"/>
                        <a14:foregroundMark x1="49521" y1="90619" x2="60863" y2="89222"/>
                        <a14:foregroundMark x1="60863" y1="89222" x2="60863" y2="89222"/>
                      </a14:backgroundRemoval>
                    </a14:imgEffect>
                  </a14:imgLayer>
                </a14:imgProps>
              </a:ext>
              <a:ext uri="{28A0092B-C50C-407E-A947-70E740481C1C}">
                <a14:useLocalDpi xmlns:a14="http://schemas.microsoft.com/office/drawing/2010/main" val="0"/>
              </a:ext>
            </a:extLst>
          </a:blip>
          <a:srcRect/>
          <a:stretch>
            <a:fillRect/>
          </a:stretch>
        </p:blipFill>
        <p:spPr bwMode="auto">
          <a:xfrm rot="21435415">
            <a:off x="9362937" y="-268171"/>
            <a:ext cx="3701350" cy="29622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A14DCEB-D3B6-185A-4376-961AF76DDADF}"/>
              </a:ext>
            </a:extLst>
          </p:cNvPr>
          <p:cNvPicPr>
            <a:picLocks noChangeAspect="1"/>
          </p:cNvPicPr>
          <p:nvPr/>
        </p:nvPicPr>
        <p:blipFill>
          <a:blip r:embed="rId4"/>
          <a:stretch>
            <a:fillRect/>
          </a:stretch>
        </p:blipFill>
        <p:spPr>
          <a:xfrm>
            <a:off x="691483" y="2193054"/>
            <a:ext cx="9585664" cy="3077036"/>
          </a:xfrm>
          <a:prstGeom prst="rect">
            <a:avLst/>
          </a:prstGeom>
        </p:spPr>
      </p:pic>
    </p:spTree>
    <p:extLst>
      <p:ext uri="{BB962C8B-B14F-4D97-AF65-F5344CB8AC3E}">
        <p14:creationId xmlns:p14="http://schemas.microsoft.com/office/powerpoint/2010/main" val="3396932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indoor&#10;&#10;Description automatically generated">
            <a:extLst>
              <a:ext uri="{FF2B5EF4-FFF2-40B4-BE49-F238E27FC236}">
                <a16:creationId xmlns:a16="http://schemas.microsoft.com/office/drawing/2014/main" id="{03FB9C80-F446-4922-87F3-FA7555EEF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2" descr="Cute woman teacher in government uniform writing character cartoon art illustration">
            <a:extLst>
              <a:ext uri="{FF2B5EF4-FFF2-40B4-BE49-F238E27FC236}">
                <a16:creationId xmlns:a16="http://schemas.microsoft.com/office/drawing/2014/main" id="{455DBA55-AD70-48A5-9DFD-374A676ACE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0619" l="9904" r="89936">
                        <a14:foregroundMark x1="33866" y1="67665" x2="33866" y2="67665"/>
                        <a14:foregroundMark x1="33866" y1="66467" x2="33866" y2="66467"/>
                        <a14:foregroundMark x1="34665" y1="64471" x2="34665" y2="64471"/>
                        <a14:foregroundMark x1="47604" y1="80040" x2="47604" y2="80040"/>
                        <a14:foregroundMark x1="57188" y1="80040" x2="46486" y2="89820"/>
                        <a14:foregroundMark x1="46486" y1="89820" x2="46486" y2="89820"/>
                        <a14:foregroundMark x1="47923" y1="83633" x2="43610" y2="88623"/>
                        <a14:foregroundMark x1="48083" y1="81038" x2="40735" y2="89621"/>
                        <a14:foregroundMark x1="40735" y1="89621" x2="38818" y2="90619"/>
                        <a14:foregroundMark x1="49521" y1="90619" x2="60863" y2="89222"/>
                        <a14:foregroundMark x1="60863" y1="89222" x2="60863" y2="89222"/>
                      </a14:backgroundRemoval>
                    </a14:imgEffect>
                  </a14:imgLayer>
                </a14:imgProps>
              </a:ext>
              <a:ext uri="{28A0092B-C50C-407E-A947-70E740481C1C}">
                <a14:useLocalDpi xmlns:a14="http://schemas.microsoft.com/office/drawing/2010/main" val="0"/>
              </a:ext>
            </a:extLst>
          </a:blip>
          <a:srcRect/>
          <a:stretch>
            <a:fillRect/>
          </a:stretch>
        </p:blipFill>
        <p:spPr bwMode="auto">
          <a:xfrm rot="21435415">
            <a:off x="9112829" y="-266941"/>
            <a:ext cx="3701350" cy="296226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F65DE2DA-3152-4C4A-B1BF-B5857456E10C}"/>
              </a:ext>
            </a:extLst>
          </p:cNvPr>
          <p:cNvGrpSpPr/>
          <p:nvPr/>
        </p:nvGrpSpPr>
        <p:grpSpPr>
          <a:xfrm>
            <a:off x="-914400" y="219456"/>
            <a:ext cx="6577599" cy="1517904"/>
            <a:chOff x="-914400" y="219456"/>
            <a:chExt cx="6577599" cy="1517904"/>
          </a:xfrm>
        </p:grpSpPr>
        <p:pic>
          <p:nvPicPr>
            <p:cNvPr id="10" name="Picture 9" descr="A picture containing wooden, wood&#10;&#10;Description automatically generated">
              <a:extLst>
                <a:ext uri="{FF2B5EF4-FFF2-40B4-BE49-F238E27FC236}">
                  <a16:creationId xmlns:a16="http://schemas.microsoft.com/office/drawing/2014/main" id="{50D1956E-7687-4B9A-878C-2576116BA876}"/>
                </a:ext>
              </a:extLst>
            </p:cNvPr>
            <p:cNvPicPr>
              <a:picLocks noChangeAspect="1"/>
            </p:cNvPicPr>
            <p:nvPr/>
          </p:nvPicPr>
          <p:blipFill rotWithShape="1">
            <a:blip r:embed="rId5">
              <a:extLst>
                <a:ext uri="{28A0092B-C50C-407E-A947-70E740481C1C}">
                  <a14:useLocalDpi xmlns:a14="http://schemas.microsoft.com/office/drawing/2010/main" val="0"/>
                </a:ext>
              </a:extLst>
            </a:blip>
            <a:srcRect t="55986" b="23371"/>
            <a:stretch/>
          </p:blipFill>
          <p:spPr>
            <a:xfrm>
              <a:off x="-914400" y="219456"/>
              <a:ext cx="6577599" cy="1517904"/>
            </a:xfrm>
            <a:prstGeom prst="rect">
              <a:avLst/>
            </a:prstGeom>
          </p:spPr>
        </p:pic>
        <p:sp>
          <p:nvSpPr>
            <p:cNvPr id="11" name="TextBox 10">
              <a:extLst>
                <a:ext uri="{FF2B5EF4-FFF2-40B4-BE49-F238E27FC236}">
                  <a16:creationId xmlns:a16="http://schemas.microsoft.com/office/drawing/2014/main" id="{9ECE82BF-D94F-4F68-B958-07658786126B}"/>
                </a:ext>
              </a:extLst>
            </p:cNvPr>
            <p:cNvSpPr txBox="1"/>
            <p:nvPr/>
          </p:nvSpPr>
          <p:spPr>
            <a:xfrm>
              <a:off x="1002890" y="475693"/>
              <a:ext cx="263334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sng" strike="noStrike" kern="1200" cap="none" spc="0" normalizeH="0" baseline="0" noProof="0" dirty="0" err="1">
                  <a:ln>
                    <a:noFill/>
                  </a:ln>
                  <a:solidFill>
                    <a:prstClr val="white"/>
                  </a:solidFill>
                  <a:effectLst/>
                  <a:uLnTx/>
                  <a:uFillTx/>
                  <a:latin typeface="Calibri" panose="020F0502020204030204"/>
                  <a:ea typeface="+mn-ea"/>
                  <a:cs typeface="+mn-cs"/>
                </a:rPr>
                <a:t>Về</a:t>
              </a:r>
              <a:r>
                <a:rPr kumimoji="0" lang="en-US" sz="6000" b="1" i="0" u="sng"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6000" b="1" i="0" u="sng" strike="noStrike" kern="1200" cap="none" spc="0" normalizeH="0" baseline="0" noProof="0" dirty="0" err="1">
                  <a:ln>
                    <a:noFill/>
                  </a:ln>
                  <a:solidFill>
                    <a:prstClr val="white"/>
                  </a:solidFill>
                  <a:effectLst/>
                  <a:uLnTx/>
                  <a:uFillTx/>
                  <a:latin typeface="Calibri" panose="020F0502020204030204"/>
                  <a:ea typeface="+mn-ea"/>
                  <a:cs typeface="+mn-cs"/>
                </a:rPr>
                <a:t>nhà</a:t>
              </a:r>
              <a:endParaRPr kumimoji="0" lang="en-US" sz="6000" b="1" i="0" u="sng"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C54D5E2E-A35E-1ACF-56EB-566004C83F53}"/>
              </a:ext>
            </a:extLst>
          </p:cNvPr>
          <p:cNvSpPr txBox="1"/>
          <p:nvPr/>
        </p:nvSpPr>
        <p:spPr>
          <a:xfrm>
            <a:off x="3696929" y="1779639"/>
            <a:ext cx="5211097" cy="1844416"/>
          </a:xfrm>
          <a:prstGeom prst="rect">
            <a:avLst/>
          </a:prstGeom>
          <a:noFill/>
        </p:spPr>
        <p:txBody>
          <a:bodyPr wrap="square" rtlCol="0">
            <a:spAutoFit/>
          </a:bodyPr>
          <a:lstStyle/>
          <a:p>
            <a:pPr marL="0" marR="0" algn="ctr">
              <a:lnSpc>
                <a:spcPct val="107000"/>
              </a:lnSpc>
              <a:spcBef>
                <a:spcPts val="0"/>
              </a:spcBef>
              <a:spcAft>
                <a:spcPts val="0"/>
              </a:spcAft>
            </a:pPr>
            <a:r>
              <a:rPr lang="en-US" sz="3600" b="1" dirty="0" err="1">
                <a:solidFill>
                  <a:srgbClr val="FFFF00"/>
                </a:solidFill>
                <a:effectLst/>
                <a:ea typeface="SimSun" panose="02010600030101010101" pitchFamily="2" charset="-122"/>
                <a:cs typeface="Times New Roman" panose="02020603050405020304" pitchFamily="18" charset="0"/>
              </a:rPr>
              <a:t>Hãy</a:t>
            </a:r>
            <a:r>
              <a:rPr lang="en-US" sz="3600" b="1" dirty="0">
                <a:solidFill>
                  <a:srgbClr val="FFFF00"/>
                </a:solidFill>
                <a:effectLst/>
                <a:ea typeface="SimSun" panose="02010600030101010101" pitchFamily="2" charset="-122"/>
                <a:cs typeface="Times New Roman" panose="02020603050405020304" pitchFamily="18" charset="0"/>
              </a:rPr>
              <a:t> </a:t>
            </a:r>
            <a:r>
              <a:rPr lang="en-US" sz="3600" b="1" dirty="0" err="1">
                <a:solidFill>
                  <a:srgbClr val="FFFF00"/>
                </a:solidFill>
                <a:effectLst/>
                <a:ea typeface="SimSun" panose="02010600030101010101" pitchFamily="2" charset="-122"/>
                <a:cs typeface="Times New Roman" panose="02020603050405020304" pitchFamily="18" charset="0"/>
              </a:rPr>
              <a:t>tìm</a:t>
            </a:r>
            <a:r>
              <a:rPr lang="en-US" sz="3600" b="1" dirty="0">
                <a:solidFill>
                  <a:srgbClr val="FFFF00"/>
                </a:solidFill>
                <a:effectLst/>
                <a:ea typeface="SimSun" panose="02010600030101010101" pitchFamily="2" charset="-122"/>
                <a:cs typeface="Times New Roman" panose="02020603050405020304" pitchFamily="18" charset="0"/>
              </a:rPr>
              <a:t> </a:t>
            </a:r>
            <a:r>
              <a:rPr lang="en-US" sz="3600" b="1" dirty="0" err="1">
                <a:solidFill>
                  <a:srgbClr val="FFFF00"/>
                </a:solidFill>
                <a:effectLst/>
                <a:ea typeface="SimSun" panose="02010600030101010101" pitchFamily="2" charset="-122"/>
                <a:cs typeface="Times New Roman" panose="02020603050405020304" pitchFamily="18" charset="0"/>
              </a:rPr>
              <a:t>hiểu</a:t>
            </a:r>
            <a:r>
              <a:rPr lang="en-US" sz="3600" b="1" dirty="0">
                <a:solidFill>
                  <a:srgbClr val="FFFF00"/>
                </a:solidFill>
                <a:effectLst/>
                <a:ea typeface="SimSun" panose="02010600030101010101" pitchFamily="2" charset="-122"/>
                <a:cs typeface="Times New Roman" panose="02020603050405020304" pitchFamily="18" charset="0"/>
              </a:rPr>
              <a:t> </a:t>
            </a:r>
            <a:r>
              <a:rPr lang="en-US" sz="3600" b="1" dirty="0" err="1">
                <a:solidFill>
                  <a:srgbClr val="FFFF00"/>
                </a:solidFill>
                <a:effectLst/>
                <a:ea typeface="SimSun" panose="02010600030101010101" pitchFamily="2" charset="-122"/>
                <a:cs typeface="Times New Roman" panose="02020603050405020304" pitchFamily="18" charset="0"/>
              </a:rPr>
              <a:t>về</a:t>
            </a:r>
            <a:r>
              <a:rPr lang="en-US" sz="3600" b="1" dirty="0">
                <a:solidFill>
                  <a:srgbClr val="FFFF00"/>
                </a:solidFill>
                <a:effectLst/>
                <a:ea typeface="SimSun" panose="02010600030101010101" pitchFamily="2" charset="-122"/>
                <a:cs typeface="Times New Roman" panose="02020603050405020304" pitchFamily="18" charset="0"/>
              </a:rPr>
              <a:t> </a:t>
            </a:r>
            <a:r>
              <a:rPr lang="en-US" sz="3600" b="1" dirty="0" err="1">
                <a:solidFill>
                  <a:srgbClr val="FFFF00"/>
                </a:solidFill>
                <a:effectLst/>
                <a:ea typeface="SimSun" panose="02010600030101010101" pitchFamily="2" charset="-122"/>
                <a:cs typeface="Times New Roman" panose="02020603050405020304" pitchFamily="18" charset="0"/>
              </a:rPr>
              <a:t>những</a:t>
            </a:r>
            <a:r>
              <a:rPr lang="en-US" sz="3600" b="1" dirty="0">
                <a:solidFill>
                  <a:srgbClr val="FFFF00"/>
                </a:solidFill>
                <a:effectLst/>
                <a:ea typeface="SimSun" panose="02010600030101010101" pitchFamily="2" charset="-122"/>
                <a:cs typeface="Times New Roman" panose="02020603050405020304" pitchFamily="18" charset="0"/>
              </a:rPr>
              <a:t> </a:t>
            </a:r>
            <a:r>
              <a:rPr lang="en-US" sz="3600" b="1" dirty="0" err="1">
                <a:solidFill>
                  <a:srgbClr val="FFFF00"/>
                </a:solidFill>
                <a:effectLst/>
                <a:ea typeface="SimSun" panose="02010600030101010101" pitchFamily="2" charset="-122"/>
                <a:cs typeface="Times New Roman" panose="02020603050405020304" pitchFamily="18" charset="0"/>
              </a:rPr>
              <a:t>bộ</a:t>
            </a:r>
            <a:r>
              <a:rPr lang="en-US" sz="3600" b="1" dirty="0">
                <a:solidFill>
                  <a:srgbClr val="FFFF00"/>
                </a:solidFill>
                <a:effectLst/>
                <a:ea typeface="SimSun" panose="02010600030101010101" pitchFamily="2" charset="-122"/>
                <a:cs typeface="Times New Roman" panose="02020603050405020304" pitchFamily="18" charset="0"/>
              </a:rPr>
              <a:t> </a:t>
            </a:r>
            <a:r>
              <a:rPr lang="en-US" sz="3600" b="1" dirty="0" err="1">
                <a:solidFill>
                  <a:srgbClr val="FFFF00"/>
                </a:solidFill>
                <a:effectLst/>
                <a:ea typeface="SimSun" panose="02010600030101010101" pitchFamily="2" charset="-122"/>
                <a:cs typeface="Times New Roman" panose="02020603050405020304" pitchFamily="18" charset="0"/>
              </a:rPr>
              <a:t>phận</a:t>
            </a:r>
            <a:r>
              <a:rPr lang="en-US" sz="3600" b="1" dirty="0">
                <a:solidFill>
                  <a:srgbClr val="FFFF00"/>
                </a:solidFill>
                <a:effectLst/>
                <a:ea typeface="SimSun" panose="02010600030101010101" pitchFamily="2" charset="-122"/>
                <a:cs typeface="Times New Roman" panose="02020603050405020304" pitchFamily="18" charset="0"/>
              </a:rPr>
              <a:t> </a:t>
            </a:r>
            <a:r>
              <a:rPr lang="en-US" sz="3600" b="1" dirty="0" err="1">
                <a:solidFill>
                  <a:srgbClr val="FFFF00"/>
                </a:solidFill>
                <a:effectLst/>
                <a:ea typeface="SimSun" panose="02010600030101010101" pitchFamily="2" charset="-122"/>
                <a:cs typeface="Times New Roman" panose="02020603050405020304" pitchFamily="18" charset="0"/>
              </a:rPr>
              <a:t>bên</a:t>
            </a:r>
            <a:r>
              <a:rPr lang="en-US" sz="3600" b="1" dirty="0">
                <a:solidFill>
                  <a:srgbClr val="FFFF00"/>
                </a:solidFill>
                <a:effectLst/>
                <a:ea typeface="SimSun" panose="02010600030101010101" pitchFamily="2" charset="-122"/>
                <a:cs typeface="Times New Roman" panose="02020603050405020304" pitchFamily="18" charset="0"/>
              </a:rPr>
              <a:t> </a:t>
            </a:r>
            <a:r>
              <a:rPr lang="en-US" sz="3600" b="1" dirty="0" err="1">
                <a:solidFill>
                  <a:srgbClr val="FFFF00"/>
                </a:solidFill>
                <a:effectLst/>
                <a:ea typeface="SimSun" panose="02010600030101010101" pitchFamily="2" charset="-122"/>
                <a:cs typeface="Times New Roman" panose="02020603050405020304" pitchFamily="18" charset="0"/>
              </a:rPr>
              <a:t>ngoài</a:t>
            </a:r>
            <a:r>
              <a:rPr lang="en-US" sz="3600" b="1" dirty="0">
                <a:solidFill>
                  <a:srgbClr val="FFFF00"/>
                </a:solidFill>
                <a:effectLst/>
                <a:ea typeface="SimSun" panose="02010600030101010101" pitchFamily="2" charset="-122"/>
                <a:cs typeface="Times New Roman" panose="02020603050405020304" pitchFamily="18" charset="0"/>
              </a:rPr>
              <a:t> </a:t>
            </a:r>
            <a:r>
              <a:rPr lang="en-US" sz="3600" b="1" dirty="0" err="1">
                <a:solidFill>
                  <a:srgbClr val="FFFF00"/>
                </a:solidFill>
                <a:effectLst/>
                <a:ea typeface="SimSun" panose="02010600030101010101" pitchFamily="2" charset="-122"/>
                <a:cs typeface="Times New Roman" panose="02020603050405020304" pitchFamily="18" charset="0"/>
              </a:rPr>
              <a:t>của</a:t>
            </a:r>
            <a:r>
              <a:rPr lang="en-US" sz="3600" b="1" dirty="0">
                <a:solidFill>
                  <a:srgbClr val="FFFF00"/>
                </a:solidFill>
                <a:effectLst/>
                <a:ea typeface="SimSun" panose="02010600030101010101" pitchFamily="2" charset="-122"/>
                <a:cs typeface="Times New Roman" panose="02020603050405020304" pitchFamily="18" charset="0"/>
              </a:rPr>
              <a:t> </a:t>
            </a:r>
            <a:r>
              <a:rPr lang="en-US" sz="3600" b="1" dirty="0" err="1">
                <a:solidFill>
                  <a:srgbClr val="FFFF00"/>
                </a:solidFill>
                <a:effectLst/>
                <a:ea typeface="SimSun" panose="02010600030101010101" pitchFamily="2" charset="-122"/>
                <a:cs typeface="Times New Roman" panose="02020603050405020304" pitchFamily="18" charset="0"/>
              </a:rPr>
              <a:t>cơ</a:t>
            </a:r>
            <a:r>
              <a:rPr lang="en-US" sz="3600" b="1" dirty="0">
                <a:solidFill>
                  <a:srgbClr val="FFFF00"/>
                </a:solidFill>
                <a:effectLst/>
                <a:ea typeface="SimSun" panose="02010600030101010101" pitchFamily="2" charset="-122"/>
                <a:cs typeface="Times New Roman" panose="02020603050405020304" pitchFamily="18" charset="0"/>
              </a:rPr>
              <a:t> </a:t>
            </a:r>
            <a:r>
              <a:rPr lang="en-US" sz="3600" b="1" dirty="0" err="1">
                <a:solidFill>
                  <a:srgbClr val="FFFF00"/>
                </a:solidFill>
                <a:effectLst/>
                <a:ea typeface="SimSun" panose="02010600030101010101" pitchFamily="2" charset="-122"/>
                <a:cs typeface="Times New Roman" panose="02020603050405020304" pitchFamily="18" charset="0"/>
              </a:rPr>
              <a:t>thể</a:t>
            </a:r>
            <a:r>
              <a:rPr lang="en-US" sz="3600" b="1" dirty="0">
                <a:solidFill>
                  <a:srgbClr val="FFFF00"/>
                </a:solidFill>
                <a:effectLst/>
                <a:ea typeface="SimSun" panose="02010600030101010101" pitchFamily="2" charset="-122"/>
                <a:cs typeface="Times New Roman" panose="02020603050405020304" pitchFamily="18" charset="0"/>
              </a:rPr>
              <a:t> </a:t>
            </a:r>
            <a:r>
              <a:rPr lang="en-US" sz="3600" b="1" dirty="0" err="1">
                <a:solidFill>
                  <a:srgbClr val="FFFF00"/>
                </a:solidFill>
                <a:effectLst/>
                <a:ea typeface="SimSun" panose="02010600030101010101" pitchFamily="2" charset="-122"/>
                <a:cs typeface="Times New Roman" panose="02020603050405020304" pitchFamily="18" charset="0"/>
              </a:rPr>
              <a:t>và</a:t>
            </a:r>
            <a:r>
              <a:rPr lang="en-US" sz="3600" b="1" dirty="0">
                <a:solidFill>
                  <a:srgbClr val="FFFF00"/>
                </a:solidFill>
                <a:effectLst/>
                <a:ea typeface="SimSun" panose="02010600030101010101" pitchFamily="2" charset="-122"/>
                <a:cs typeface="Times New Roman" panose="02020603050405020304" pitchFamily="18" charset="0"/>
              </a:rPr>
              <a:t> </a:t>
            </a:r>
            <a:r>
              <a:rPr lang="en-US" sz="3600" b="1" dirty="0" err="1">
                <a:solidFill>
                  <a:srgbClr val="FFFF00"/>
                </a:solidFill>
                <a:effectLst/>
                <a:ea typeface="SimSun" panose="02010600030101010101" pitchFamily="2" charset="-122"/>
                <a:cs typeface="Times New Roman" panose="02020603050405020304" pitchFamily="18" charset="0"/>
              </a:rPr>
              <a:t>chức</a:t>
            </a:r>
            <a:r>
              <a:rPr lang="en-US" sz="3600" b="1" dirty="0">
                <a:solidFill>
                  <a:srgbClr val="FFFF00"/>
                </a:solidFill>
                <a:effectLst/>
                <a:ea typeface="SimSun" panose="02010600030101010101" pitchFamily="2" charset="-122"/>
                <a:cs typeface="Times New Roman" panose="02020603050405020304" pitchFamily="18" charset="0"/>
              </a:rPr>
              <a:t> </a:t>
            </a:r>
            <a:r>
              <a:rPr lang="en-US" sz="3600" b="1" dirty="0" err="1">
                <a:solidFill>
                  <a:srgbClr val="FFFF00"/>
                </a:solidFill>
                <a:effectLst/>
                <a:ea typeface="SimSun" panose="02010600030101010101" pitchFamily="2" charset="-122"/>
                <a:cs typeface="Times New Roman" panose="02020603050405020304" pitchFamily="18" charset="0"/>
              </a:rPr>
              <a:t>năng</a:t>
            </a:r>
            <a:r>
              <a:rPr lang="en-US" sz="3600" b="1" dirty="0">
                <a:solidFill>
                  <a:srgbClr val="FFFF00"/>
                </a:solidFill>
                <a:effectLst/>
                <a:ea typeface="SimSun" panose="02010600030101010101" pitchFamily="2" charset="-122"/>
                <a:cs typeface="Times New Roman" panose="02020603050405020304" pitchFamily="18" charset="0"/>
              </a:rPr>
              <a:t> </a:t>
            </a:r>
            <a:r>
              <a:rPr lang="en-US" sz="3600" b="1" dirty="0" err="1">
                <a:solidFill>
                  <a:srgbClr val="FFFF00"/>
                </a:solidFill>
                <a:effectLst/>
                <a:ea typeface="SimSun" panose="02010600030101010101" pitchFamily="2" charset="-122"/>
                <a:cs typeface="Times New Roman" panose="02020603050405020304" pitchFamily="18" charset="0"/>
              </a:rPr>
              <a:t>của</a:t>
            </a:r>
            <a:r>
              <a:rPr lang="en-US" sz="3600" b="1" dirty="0">
                <a:solidFill>
                  <a:srgbClr val="FFFF00"/>
                </a:solidFill>
                <a:effectLst/>
                <a:ea typeface="SimSun" panose="02010600030101010101" pitchFamily="2" charset="-122"/>
                <a:cs typeface="Times New Roman" panose="02020603050405020304" pitchFamily="18" charset="0"/>
              </a:rPr>
              <a:t> </a:t>
            </a:r>
            <a:r>
              <a:rPr lang="en-US" sz="3600" b="1" dirty="0" err="1">
                <a:solidFill>
                  <a:srgbClr val="FFFF00"/>
                </a:solidFill>
                <a:effectLst/>
                <a:ea typeface="SimSun" panose="02010600030101010101" pitchFamily="2" charset="-122"/>
                <a:cs typeface="Times New Roman" panose="02020603050405020304" pitchFamily="18" charset="0"/>
              </a:rPr>
              <a:t>chúng</a:t>
            </a:r>
            <a:r>
              <a:rPr lang="en-US" sz="3600" b="1" dirty="0">
                <a:solidFill>
                  <a:srgbClr val="FFFF00"/>
                </a:solidFill>
                <a:effectLst/>
                <a:ea typeface="SimSun" panose="02010600030101010101" pitchFamily="2" charset="-122"/>
                <a:cs typeface="Times New Roman" panose="02020603050405020304" pitchFamily="18" charset="0"/>
              </a:rPr>
              <a:t>. </a:t>
            </a:r>
          </a:p>
        </p:txBody>
      </p:sp>
    </p:spTree>
    <p:extLst>
      <p:ext uri="{BB962C8B-B14F-4D97-AF65-F5344CB8AC3E}">
        <p14:creationId xmlns:p14="http://schemas.microsoft.com/office/powerpoint/2010/main" val="2360548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1DB5263-9CA8-4B01-B087-93217F98B891}"/>
              </a:ext>
            </a:extLst>
          </p:cNvPr>
          <p:cNvGrpSpPr/>
          <p:nvPr/>
        </p:nvGrpSpPr>
        <p:grpSpPr>
          <a:xfrm>
            <a:off x="617981" y="4127022"/>
            <a:ext cx="2863524" cy="2199367"/>
            <a:chOff x="5817379" y="1082698"/>
            <a:chExt cx="2468320" cy="1941239"/>
          </a:xfrm>
          <a:effectLst>
            <a:outerShdw blurRad="50800" dist="76200" dir="4200000" sx="107000" sy="107000" algn="tl" rotWithShape="0">
              <a:prstClr val="black">
                <a:alpha val="40000"/>
              </a:prstClr>
            </a:outerShdw>
          </a:effectLst>
        </p:grpSpPr>
        <p:sp>
          <p:nvSpPr>
            <p:cNvPr id="3" name="Rectangle 2">
              <a:extLst>
                <a:ext uri="{FF2B5EF4-FFF2-40B4-BE49-F238E27FC236}">
                  <a16:creationId xmlns:a16="http://schemas.microsoft.com/office/drawing/2014/main" id="{D0E71D9D-61EF-47A9-9A3F-8D9049B5E0A7}"/>
                </a:ext>
              </a:extLst>
            </p:cNvPr>
            <p:cNvSpPr/>
            <p:nvPr/>
          </p:nvSpPr>
          <p:spPr>
            <a:xfrm>
              <a:off x="5919537" y="1219200"/>
              <a:ext cx="2261937" cy="1804737"/>
            </a:xfrm>
            <a:prstGeom prst="rect">
              <a:avLst/>
            </a:prstGeom>
            <a:solidFill>
              <a:srgbClr val="F1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DB0F4031-7075-4A14-B26B-6A0BAE173EC5}"/>
                </a:ext>
              </a:extLst>
            </p:cNvPr>
            <p:cNvCxnSpPr>
              <a:cxnSpLocks/>
              <a:stCxn id="3" idx="0"/>
              <a:endCxn id="3" idx="2"/>
            </p:cNvCxnSpPr>
            <p:nvPr/>
          </p:nvCxnSpPr>
          <p:spPr>
            <a:xfrm>
              <a:off x="7050506"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8340EC8-1007-4A3B-8D78-11A077730155}"/>
                </a:ext>
              </a:extLst>
            </p:cNvPr>
            <p:cNvCxnSpPr>
              <a:cxnSpLocks/>
            </p:cNvCxnSpPr>
            <p:nvPr/>
          </p:nvCxnSpPr>
          <p:spPr>
            <a:xfrm>
              <a:off x="6448927"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C22C4E7-F0D5-438C-9413-6E51EA01D982}"/>
                </a:ext>
              </a:extLst>
            </p:cNvPr>
            <p:cNvSpPr/>
            <p:nvPr/>
          </p:nvSpPr>
          <p:spPr>
            <a:xfrm>
              <a:off x="5817379" y="1082698"/>
              <a:ext cx="2468320" cy="13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C149737E-DBA3-447B-9244-E7221B307E55}"/>
                </a:ext>
              </a:extLst>
            </p:cNvPr>
            <p:cNvCxnSpPr>
              <a:cxnSpLocks/>
            </p:cNvCxnSpPr>
            <p:nvPr/>
          </p:nvCxnSpPr>
          <p:spPr>
            <a:xfrm>
              <a:off x="7644064" y="1692442"/>
              <a:ext cx="0" cy="1331495"/>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805DEB6-6D27-4672-88CF-B06D7134C78E}"/>
                </a:ext>
              </a:extLst>
            </p:cNvPr>
            <p:cNvCxnSpPr>
              <a:cxnSpLocks/>
            </p:cNvCxnSpPr>
            <p:nvPr/>
          </p:nvCxnSpPr>
          <p:spPr>
            <a:xfrm>
              <a:off x="5919537" y="1219200"/>
              <a:ext cx="2261937"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FDF4F91-495A-4C8B-8E45-810793CC3812}"/>
                </a:ext>
              </a:extLst>
            </p:cNvPr>
            <p:cNvCxnSpPr>
              <a:cxnSpLocks/>
            </p:cNvCxnSpPr>
            <p:nvPr/>
          </p:nvCxnSpPr>
          <p:spPr>
            <a:xfrm>
              <a:off x="7050506" y="1692442"/>
              <a:ext cx="1130968"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A20DE561-B5B3-42CA-8638-77BDAF40DFF3}"/>
                </a:ext>
              </a:extLst>
            </p:cNvPr>
            <p:cNvSpPr/>
            <p:nvPr/>
          </p:nvSpPr>
          <p:spPr>
            <a:xfrm>
              <a:off x="7606366" y="1399675"/>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2848D3C4-48DF-4730-8572-17C78CE1E348}"/>
                </a:ext>
              </a:extLst>
            </p:cNvPr>
            <p:cNvSpPr/>
            <p:nvPr/>
          </p:nvSpPr>
          <p:spPr>
            <a:xfrm>
              <a:off x="6503751"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49CF0D7-1083-4F23-AF22-408917FF28A5}"/>
                </a:ext>
              </a:extLst>
            </p:cNvPr>
            <p:cNvSpPr/>
            <p:nvPr/>
          </p:nvSpPr>
          <p:spPr>
            <a:xfrm>
              <a:off x="6348385"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C9613372-6673-458B-AA89-9B572083F935}"/>
                </a:ext>
              </a:extLst>
            </p:cNvPr>
            <p:cNvSpPr/>
            <p:nvPr/>
          </p:nvSpPr>
          <p:spPr>
            <a:xfrm>
              <a:off x="7698083"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705D816C-76DE-4BEA-A487-57E2F24E38FE}"/>
                </a:ext>
              </a:extLst>
            </p:cNvPr>
            <p:cNvSpPr/>
            <p:nvPr/>
          </p:nvSpPr>
          <p:spPr>
            <a:xfrm>
              <a:off x="7542717"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Picture 14" descr="A picture containing text, clock&#10;&#10;Description automatically generated">
            <a:extLst>
              <a:ext uri="{FF2B5EF4-FFF2-40B4-BE49-F238E27FC236}">
                <a16:creationId xmlns:a16="http://schemas.microsoft.com/office/drawing/2014/main" id="{51826B89-E365-468C-A42F-B2466ED1924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027813" y="592689"/>
            <a:ext cx="1075409" cy="1074548"/>
          </a:xfrm>
          <a:prstGeom prst="rect">
            <a:avLst/>
          </a:prstGeom>
          <a:effectLst>
            <a:outerShdw blurRad="50800" dist="38100" dir="2700000" sx="105000" sy="105000" algn="tl" rotWithShape="0">
              <a:prstClr val="black">
                <a:alpha val="40000"/>
              </a:prstClr>
            </a:outerShdw>
          </a:effectLst>
        </p:spPr>
      </p:pic>
      <p:grpSp>
        <p:nvGrpSpPr>
          <p:cNvPr id="16" name="Group 15">
            <a:extLst>
              <a:ext uri="{FF2B5EF4-FFF2-40B4-BE49-F238E27FC236}">
                <a16:creationId xmlns:a16="http://schemas.microsoft.com/office/drawing/2014/main" id="{76DE5E97-377D-48AF-8C2A-8F8A1F51275E}"/>
              </a:ext>
            </a:extLst>
          </p:cNvPr>
          <p:cNvGrpSpPr/>
          <p:nvPr/>
        </p:nvGrpSpPr>
        <p:grpSpPr>
          <a:xfrm>
            <a:off x="5295478" y="481756"/>
            <a:ext cx="3654556" cy="1487902"/>
            <a:chOff x="5919537" y="1219200"/>
            <a:chExt cx="2261937" cy="1804737"/>
          </a:xfrm>
          <a:effectLst>
            <a:outerShdw blurRad="50800" dist="38100" algn="l" rotWithShape="0">
              <a:prstClr val="black">
                <a:alpha val="40000"/>
              </a:prstClr>
            </a:outerShdw>
          </a:effectLst>
        </p:grpSpPr>
        <p:sp>
          <p:nvSpPr>
            <p:cNvPr id="17" name="Rectangle 16">
              <a:extLst>
                <a:ext uri="{FF2B5EF4-FFF2-40B4-BE49-F238E27FC236}">
                  <a16:creationId xmlns:a16="http://schemas.microsoft.com/office/drawing/2014/main" id="{68F8A4F3-06E7-4E9B-94AF-2425DEC59520}"/>
                </a:ext>
              </a:extLst>
            </p:cNvPr>
            <p:cNvSpPr/>
            <p:nvPr/>
          </p:nvSpPr>
          <p:spPr>
            <a:xfrm>
              <a:off x="5919537" y="1219200"/>
              <a:ext cx="2261937" cy="1804737"/>
            </a:xfrm>
            <a:prstGeom prst="rect">
              <a:avLst/>
            </a:prstGeom>
            <a:solidFill>
              <a:schemeClr val="bg1"/>
            </a:solidFill>
            <a:ln w="38100">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7FEDFC9-2CCB-4F7D-BE8C-E8EEDF94E777}"/>
                </a:ext>
              </a:extLst>
            </p:cNvPr>
            <p:cNvCxnSpPr>
              <a:cxnSpLocks/>
              <a:stCxn id="17" idx="0"/>
              <a:endCxn id="17" idx="2"/>
            </p:cNvCxnSpPr>
            <p:nvPr/>
          </p:nvCxnSpPr>
          <p:spPr>
            <a:xfrm>
              <a:off x="7050506"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5D14339-5A8D-4516-B4CD-BA35D0C614C4}"/>
                </a:ext>
              </a:extLst>
            </p:cNvPr>
            <p:cNvCxnSpPr>
              <a:cxnSpLocks/>
            </p:cNvCxnSpPr>
            <p:nvPr/>
          </p:nvCxnSpPr>
          <p:spPr>
            <a:xfrm>
              <a:off x="6448927"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7B6E734-66E1-45D8-8D24-233966817F10}"/>
                </a:ext>
              </a:extLst>
            </p:cNvPr>
            <p:cNvCxnSpPr>
              <a:cxnSpLocks/>
            </p:cNvCxnSpPr>
            <p:nvPr/>
          </p:nvCxnSpPr>
          <p:spPr>
            <a:xfrm>
              <a:off x="7635752"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5FFAE01-C7D1-4E36-9BCF-1EBACF753EF3}"/>
                </a:ext>
              </a:extLst>
            </p:cNvPr>
            <p:cNvSpPr/>
            <p:nvPr/>
          </p:nvSpPr>
          <p:spPr>
            <a:xfrm>
              <a:off x="650375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FA96506-11A0-4FF8-908B-EDE14AD927F6}"/>
                </a:ext>
              </a:extLst>
            </p:cNvPr>
            <p:cNvSpPr/>
            <p:nvPr/>
          </p:nvSpPr>
          <p:spPr>
            <a:xfrm>
              <a:off x="634838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032439E0-92E4-48FB-A841-BAE29AA84369}"/>
                </a:ext>
              </a:extLst>
            </p:cNvPr>
            <p:cNvSpPr/>
            <p:nvPr/>
          </p:nvSpPr>
          <p:spPr>
            <a:xfrm>
              <a:off x="769444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8B704D1D-D207-4424-921D-FA46437BD315}"/>
                </a:ext>
              </a:extLst>
            </p:cNvPr>
            <p:cNvSpPr/>
            <p:nvPr/>
          </p:nvSpPr>
          <p:spPr>
            <a:xfrm>
              <a:off x="753907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Picture 24">
            <a:extLst>
              <a:ext uri="{FF2B5EF4-FFF2-40B4-BE49-F238E27FC236}">
                <a16:creationId xmlns:a16="http://schemas.microsoft.com/office/drawing/2014/main" id="{13A6296C-2E9E-0FA4-6DE2-F86780A22184}"/>
              </a:ext>
            </a:extLst>
          </p:cNvPr>
          <p:cNvPicPr>
            <a:picLocks noChangeAspect="1"/>
          </p:cNvPicPr>
          <p:nvPr/>
        </p:nvPicPr>
        <p:blipFill>
          <a:blip r:embed="rId3"/>
          <a:stretch>
            <a:fillRect/>
          </a:stretch>
        </p:blipFill>
        <p:spPr>
          <a:xfrm>
            <a:off x="4804118" y="1808018"/>
            <a:ext cx="6736664" cy="4804064"/>
          </a:xfrm>
          <a:prstGeom prst="rect">
            <a:avLst/>
          </a:prstGeom>
        </p:spPr>
      </p:pic>
    </p:spTree>
    <p:extLst>
      <p:ext uri="{BB962C8B-B14F-4D97-AF65-F5344CB8AC3E}">
        <p14:creationId xmlns:p14="http://schemas.microsoft.com/office/powerpoint/2010/main" val="974050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7" name="Picture 6" descr="A picture containing icon&#10;&#10;Description automatically generated">
            <a:extLst>
              <a:ext uri="{FF2B5EF4-FFF2-40B4-BE49-F238E27FC236}">
                <a16:creationId xmlns:a16="http://schemas.microsoft.com/office/drawing/2014/main" id="{C2504193-93FE-470F-B453-67B749286B33}"/>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t="37997" b="38908"/>
          <a:stretch/>
        </p:blipFill>
        <p:spPr>
          <a:xfrm>
            <a:off x="1544812" y="-244931"/>
            <a:ext cx="9395331" cy="2426891"/>
          </a:xfrm>
          <a:prstGeom prst="rect">
            <a:avLst/>
          </a:prstGeom>
        </p:spPr>
      </p:pic>
      <p:grpSp>
        <p:nvGrpSpPr>
          <p:cNvPr id="22" name="Group 21">
            <a:extLst>
              <a:ext uri="{FF2B5EF4-FFF2-40B4-BE49-F238E27FC236}">
                <a16:creationId xmlns:a16="http://schemas.microsoft.com/office/drawing/2014/main" id="{C9492B39-2207-405C-80F5-054ACE491E27}"/>
              </a:ext>
            </a:extLst>
          </p:cNvPr>
          <p:cNvGrpSpPr/>
          <p:nvPr/>
        </p:nvGrpSpPr>
        <p:grpSpPr>
          <a:xfrm>
            <a:off x="323343" y="1453310"/>
            <a:ext cx="11172291" cy="2784818"/>
            <a:chOff x="154615" y="2298883"/>
            <a:chExt cx="11172291" cy="2784818"/>
          </a:xfrm>
        </p:grpSpPr>
        <p:grpSp>
          <p:nvGrpSpPr>
            <p:cNvPr id="18" name="Group 17">
              <a:extLst>
                <a:ext uri="{FF2B5EF4-FFF2-40B4-BE49-F238E27FC236}">
                  <a16:creationId xmlns:a16="http://schemas.microsoft.com/office/drawing/2014/main" id="{2A0D5D5B-E8E1-4177-BB00-F4444BE46A8B}"/>
                </a:ext>
              </a:extLst>
            </p:cNvPr>
            <p:cNvGrpSpPr/>
            <p:nvPr/>
          </p:nvGrpSpPr>
          <p:grpSpPr>
            <a:xfrm>
              <a:off x="865094" y="2830629"/>
              <a:ext cx="10461812" cy="1548720"/>
              <a:chOff x="1011571" y="1893830"/>
              <a:chExt cx="10461812" cy="1548720"/>
            </a:xfrm>
          </p:grpSpPr>
          <p:sp>
            <p:nvSpPr>
              <p:cNvPr id="8" name="Rectangle: Rounded Corners 7">
                <a:extLst>
                  <a:ext uri="{FF2B5EF4-FFF2-40B4-BE49-F238E27FC236}">
                    <a16:creationId xmlns:a16="http://schemas.microsoft.com/office/drawing/2014/main" id="{D328949F-659F-4387-85EF-F6362D578DFF}"/>
                  </a:ext>
                </a:extLst>
              </p:cNvPr>
              <p:cNvSpPr/>
              <p:nvPr/>
            </p:nvSpPr>
            <p:spPr>
              <a:xfrm>
                <a:off x="1011571" y="1893830"/>
                <a:ext cx="10461812" cy="1548720"/>
              </a:xfrm>
              <a:custGeom>
                <a:avLst/>
                <a:gdLst>
                  <a:gd name="connsiteX0" fmla="*/ 0 w 10461812"/>
                  <a:gd name="connsiteY0" fmla="*/ 594074 h 1548720"/>
                  <a:gd name="connsiteX1" fmla="*/ 594074 w 10461812"/>
                  <a:gd name="connsiteY1" fmla="*/ 0 h 1548720"/>
                  <a:gd name="connsiteX2" fmla="*/ 9867738 w 10461812"/>
                  <a:gd name="connsiteY2" fmla="*/ 0 h 1548720"/>
                  <a:gd name="connsiteX3" fmla="*/ 10461812 w 10461812"/>
                  <a:gd name="connsiteY3" fmla="*/ 594074 h 1548720"/>
                  <a:gd name="connsiteX4" fmla="*/ 10461812 w 10461812"/>
                  <a:gd name="connsiteY4" fmla="*/ 954646 h 1548720"/>
                  <a:gd name="connsiteX5" fmla="*/ 9867738 w 10461812"/>
                  <a:gd name="connsiteY5" fmla="*/ 1548720 h 1548720"/>
                  <a:gd name="connsiteX6" fmla="*/ 594074 w 10461812"/>
                  <a:gd name="connsiteY6" fmla="*/ 1548720 h 1548720"/>
                  <a:gd name="connsiteX7" fmla="*/ 0 w 10461812"/>
                  <a:gd name="connsiteY7" fmla="*/ 954646 h 1548720"/>
                  <a:gd name="connsiteX8" fmla="*/ 0 w 10461812"/>
                  <a:gd name="connsiteY8" fmla="*/ 594074 h 1548720"/>
                  <a:gd name="connsiteX0" fmla="*/ 0 w 10461812"/>
                  <a:gd name="connsiteY0" fmla="*/ 594074 h 1548720"/>
                  <a:gd name="connsiteX1" fmla="*/ 594074 w 10461812"/>
                  <a:gd name="connsiteY1" fmla="*/ 0 h 1548720"/>
                  <a:gd name="connsiteX2" fmla="*/ 9867738 w 10461812"/>
                  <a:gd name="connsiteY2" fmla="*/ 0 h 1548720"/>
                  <a:gd name="connsiteX3" fmla="*/ 10461812 w 10461812"/>
                  <a:gd name="connsiteY3" fmla="*/ 594074 h 1548720"/>
                  <a:gd name="connsiteX4" fmla="*/ 10461812 w 10461812"/>
                  <a:gd name="connsiteY4" fmla="*/ 954646 h 1548720"/>
                  <a:gd name="connsiteX5" fmla="*/ 9867738 w 10461812"/>
                  <a:gd name="connsiteY5" fmla="*/ 1548720 h 1548720"/>
                  <a:gd name="connsiteX6" fmla="*/ 594074 w 10461812"/>
                  <a:gd name="connsiteY6" fmla="*/ 1548720 h 1548720"/>
                  <a:gd name="connsiteX7" fmla="*/ 0 w 10461812"/>
                  <a:gd name="connsiteY7" fmla="*/ 954646 h 1548720"/>
                  <a:gd name="connsiteX8" fmla="*/ 0 w 10461812"/>
                  <a:gd name="connsiteY8" fmla="*/ 594074 h 154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1812" h="1548720" fill="none" extrusionOk="0">
                    <a:moveTo>
                      <a:pt x="0" y="594074"/>
                    </a:moveTo>
                    <a:cubicBezTo>
                      <a:pt x="3037" y="348176"/>
                      <a:pt x="294304" y="47543"/>
                      <a:pt x="594074" y="0"/>
                    </a:cubicBezTo>
                    <a:cubicBezTo>
                      <a:pt x="1121814" y="101686"/>
                      <a:pt x="6824392" y="322130"/>
                      <a:pt x="9867738" y="0"/>
                    </a:cubicBezTo>
                    <a:cubicBezTo>
                      <a:pt x="10186811" y="-62126"/>
                      <a:pt x="10417587" y="252599"/>
                      <a:pt x="10461812" y="594074"/>
                    </a:cubicBezTo>
                    <a:cubicBezTo>
                      <a:pt x="10464178" y="658764"/>
                      <a:pt x="10428555" y="867108"/>
                      <a:pt x="10461812" y="954646"/>
                    </a:cubicBezTo>
                    <a:cubicBezTo>
                      <a:pt x="10467254" y="1255125"/>
                      <a:pt x="10119438" y="1463077"/>
                      <a:pt x="9867738" y="1548720"/>
                    </a:cubicBezTo>
                    <a:cubicBezTo>
                      <a:pt x="6933390" y="1723223"/>
                      <a:pt x="4091249" y="1960710"/>
                      <a:pt x="594074" y="1548720"/>
                    </a:cubicBezTo>
                    <a:cubicBezTo>
                      <a:pt x="341734" y="1540156"/>
                      <a:pt x="-25526" y="1287792"/>
                      <a:pt x="0" y="954646"/>
                    </a:cubicBezTo>
                    <a:cubicBezTo>
                      <a:pt x="4767" y="833023"/>
                      <a:pt x="11245" y="707783"/>
                      <a:pt x="0" y="594074"/>
                    </a:cubicBezTo>
                    <a:close/>
                  </a:path>
                  <a:path w="10461812" h="1548720" stroke="0" extrusionOk="0">
                    <a:moveTo>
                      <a:pt x="0" y="594074"/>
                    </a:moveTo>
                    <a:cubicBezTo>
                      <a:pt x="-1323" y="294844"/>
                      <a:pt x="263446" y="-41867"/>
                      <a:pt x="594074" y="0"/>
                    </a:cubicBezTo>
                    <a:cubicBezTo>
                      <a:pt x="3897858" y="-209808"/>
                      <a:pt x="5926694" y="187178"/>
                      <a:pt x="9867738" y="0"/>
                    </a:cubicBezTo>
                    <a:cubicBezTo>
                      <a:pt x="10133243" y="-25943"/>
                      <a:pt x="10482046" y="240369"/>
                      <a:pt x="10461812" y="594074"/>
                    </a:cubicBezTo>
                    <a:cubicBezTo>
                      <a:pt x="10460210" y="770904"/>
                      <a:pt x="10472303" y="874682"/>
                      <a:pt x="10461812" y="954646"/>
                    </a:cubicBezTo>
                    <a:cubicBezTo>
                      <a:pt x="10418426" y="1267422"/>
                      <a:pt x="10151727" y="1531815"/>
                      <a:pt x="9867738" y="1548720"/>
                    </a:cubicBezTo>
                    <a:cubicBezTo>
                      <a:pt x="5489150" y="1063730"/>
                      <a:pt x="2674983" y="1655811"/>
                      <a:pt x="594074" y="1548720"/>
                    </a:cubicBezTo>
                    <a:cubicBezTo>
                      <a:pt x="223124" y="1582578"/>
                      <a:pt x="-13850" y="1251786"/>
                      <a:pt x="0" y="954646"/>
                    </a:cubicBezTo>
                    <a:cubicBezTo>
                      <a:pt x="32160" y="808181"/>
                      <a:pt x="-12042" y="674424"/>
                      <a:pt x="0" y="594074"/>
                    </a:cubicBezTo>
                    <a:close/>
                  </a:path>
                  <a:path w="10461812" h="1548720" fill="none" stroke="0" extrusionOk="0">
                    <a:moveTo>
                      <a:pt x="0" y="594074"/>
                    </a:moveTo>
                    <a:cubicBezTo>
                      <a:pt x="23918" y="309631"/>
                      <a:pt x="286145" y="36698"/>
                      <a:pt x="594074" y="0"/>
                    </a:cubicBezTo>
                    <a:cubicBezTo>
                      <a:pt x="1709622" y="136124"/>
                      <a:pt x="6623447" y="160169"/>
                      <a:pt x="9867738" y="0"/>
                    </a:cubicBezTo>
                    <a:cubicBezTo>
                      <a:pt x="10149295" y="-56024"/>
                      <a:pt x="10469987" y="209176"/>
                      <a:pt x="10461812" y="594074"/>
                    </a:cubicBezTo>
                    <a:cubicBezTo>
                      <a:pt x="10466918" y="638233"/>
                      <a:pt x="10446682" y="849617"/>
                      <a:pt x="10461812" y="954646"/>
                    </a:cubicBezTo>
                    <a:cubicBezTo>
                      <a:pt x="10447339" y="1282926"/>
                      <a:pt x="10101066" y="1494927"/>
                      <a:pt x="9867738" y="1548720"/>
                    </a:cubicBezTo>
                    <a:cubicBezTo>
                      <a:pt x="6412790" y="1110931"/>
                      <a:pt x="3701075" y="1651535"/>
                      <a:pt x="594074" y="1548720"/>
                    </a:cubicBezTo>
                    <a:cubicBezTo>
                      <a:pt x="243957" y="1539996"/>
                      <a:pt x="-67499" y="1263877"/>
                      <a:pt x="0" y="954646"/>
                    </a:cubicBezTo>
                    <a:cubicBezTo>
                      <a:pt x="-11127" y="872741"/>
                      <a:pt x="11308" y="732317"/>
                      <a:pt x="0" y="594074"/>
                    </a:cubicBezTo>
                    <a:close/>
                  </a:path>
                </a:pathLst>
              </a:custGeom>
              <a:solidFill>
                <a:srgbClr val="FFFFFF"/>
              </a:solidFill>
              <a:ln w="76200">
                <a:solidFill>
                  <a:srgbClr val="FF4780"/>
                </a:solidFill>
                <a:extLst>
                  <a:ext uri="{C807C97D-BFC1-408E-A445-0C87EB9F89A2}">
                    <ask:lineSketchStyleProps xmlns:ask="http://schemas.microsoft.com/office/drawing/2018/sketchyshapes" sd="852854689">
                      <a:custGeom>
                        <a:avLst/>
                        <a:gdLst>
                          <a:gd name="connsiteX0" fmla="*/ 0 w 10461812"/>
                          <a:gd name="connsiteY0" fmla="*/ 594074 h 1548720"/>
                          <a:gd name="connsiteX1" fmla="*/ 594074 w 10461812"/>
                          <a:gd name="connsiteY1" fmla="*/ 0 h 1548720"/>
                          <a:gd name="connsiteX2" fmla="*/ 9867738 w 10461812"/>
                          <a:gd name="connsiteY2" fmla="*/ 0 h 1548720"/>
                          <a:gd name="connsiteX3" fmla="*/ 10461812 w 10461812"/>
                          <a:gd name="connsiteY3" fmla="*/ 594074 h 1548720"/>
                          <a:gd name="connsiteX4" fmla="*/ 10461812 w 10461812"/>
                          <a:gd name="connsiteY4" fmla="*/ 954646 h 1548720"/>
                          <a:gd name="connsiteX5" fmla="*/ 9867738 w 10461812"/>
                          <a:gd name="connsiteY5" fmla="*/ 1548720 h 1548720"/>
                          <a:gd name="connsiteX6" fmla="*/ 594074 w 10461812"/>
                          <a:gd name="connsiteY6" fmla="*/ 1548720 h 1548720"/>
                          <a:gd name="connsiteX7" fmla="*/ 0 w 10461812"/>
                          <a:gd name="connsiteY7" fmla="*/ 954646 h 1548720"/>
                          <a:gd name="connsiteX8" fmla="*/ 0 w 10461812"/>
                          <a:gd name="connsiteY8" fmla="*/ 594074 h 154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1812" h="1548720" fill="none" extrusionOk="0">
                            <a:moveTo>
                              <a:pt x="0" y="594074"/>
                            </a:moveTo>
                            <a:cubicBezTo>
                              <a:pt x="1386" y="303489"/>
                              <a:pt x="279114" y="22050"/>
                              <a:pt x="594074" y="0"/>
                            </a:cubicBezTo>
                            <a:cubicBezTo>
                              <a:pt x="1614794" y="72427"/>
                              <a:pt x="6707399" y="61419"/>
                              <a:pt x="9867738" y="0"/>
                            </a:cubicBezTo>
                            <a:cubicBezTo>
                              <a:pt x="10192479" y="-23111"/>
                              <a:pt x="10444422" y="260716"/>
                              <a:pt x="10461812" y="594074"/>
                            </a:cubicBezTo>
                            <a:cubicBezTo>
                              <a:pt x="10452198" y="650748"/>
                              <a:pt x="10432093" y="860127"/>
                              <a:pt x="10461812" y="954646"/>
                            </a:cubicBezTo>
                            <a:cubicBezTo>
                              <a:pt x="10462886" y="1277294"/>
                              <a:pt x="10155847" y="1503892"/>
                              <a:pt x="9867738" y="1548720"/>
                            </a:cubicBezTo>
                            <a:cubicBezTo>
                              <a:pt x="6527947" y="1578547"/>
                              <a:pt x="4052256" y="1469414"/>
                              <a:pt x="594074" y="1548720"/>
                            </a:cubicBezTo>
                            <a:cubicBezTo>
                              <a:pt x="279552" y="1547185"/>
                              <a:pt x="-17997" y="1286303"/>
                              <a:pt x="0" y="954646"/>
                            </a:cubicBezTo>
                            <a:cubicBezTo>
                              <a:pt x="-5339" y="851837"/>
                              <a:pt x="19568" y="729253"/>
                              <a:pt x="0" y="594074"/>
                            </a:cubicBezTo>
                            <a:close/>
                          </a:path>
                          <a:path w="10461812" h="1548720" stroke="0" extrusionOk="0">
                            <a:moveTo>
                              <a:pt x="0" y="594074"/>
                            </a:moveTo>
                            <a:cubicBezTo>
                              <a:pt x="9634" y="268602"/>
                              <a:pt x="268016" y="4250"/>
                              <a:pt x="594074" y="0"/>
                            </a:cubicBezTo>
                            <a:cubicBezTo>
                              <a:pt x="3867956" y="123000"/>
                              <a:pt x="5718331" y="-96860"/>
                              <a:pt x="9867738" y="0"/>
                            </a:cubicBezTo>
                            <a:cubicBezTo>
                              <a:pt x="10158459" y="-28486"/>
                              <a:pt x="10475242" y="238900"/>
                              <a:pt x="10461812" y="594074"/>
                            </a:cubicBezTo>
                            <a:cubicBezTo>
                              <a:pt x="10453149" y="771754"/>
                              <a:pt x="10461775" y="872451"/>
                              <a:pt x="10461812" y="954646"/>
                            </a:cubicBezTo>
                            <a:cubicBezTo>
                              <a:pt x="10408686" y="1301990"/>
                              <a:pt x="10176553" y="1545564"/>
                              <a:pt x="9867738" y="1548720"/>
                            </a:cubicBezTo>
                            <a:cubicBezTo>
                              <a:pt x="5457839" y="1388013"/>
                              <a:pt x="2684786" y="1588387"/>
                              <a:pt x="594074" y="1548720"/>
                            </a:cubicBezTo>
                            <a:cubicBezTo>
                              <a:pt x="207250" y="1536859"/>
                              <a:pt x="-8205" y="1279027"/>
                              <a:pt x="0" y="954646"/>
                            </a:cubicBezTo>
                            <a:cubicBezTo>
                              <a:pt x="31354" y="819409"/>
                              <a:pt x="-12736" y="685394"/>
                              <a:pt x="0" y="59407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1" name="TextBox 10">
                <a:extLst>
                  <a:ext uri="{FF2B5EF4-FFF2-40B4-BE49-F238E27FC236}">
                    <a16:creationId xmlns:a16="http://schemas.microsoft.com/office/drawing/2014/main" id="{C7C11BED-8321-44B0-89E7-353F823C815B}"/>
                  </a:ext>
                </a:extLst>
              </p:cNvPr>
              <p:cNvSpPr txBox="1"/>
              <p:nvPr/>
            </p:nvSpPr>
            <p:spPr>
              <a:xfrm>
                <a:off x="2219324" y="2154815"/>
                <a:ext cx="9254059" cy="1122871"/>
              </a:xfrm>
              <a:prstGeom prst="rect">
                <a:avLst/>
              </a:prstGeom>
              <a:noFill/>
            </p:spPr>
            <p:txBody>
              <a:bodyPr wrap="square" rtlCol="0">
                <a:spAutoFit/>
              </a:bodyPr>
              <a:lstStyle/>
              <a:p>
                <a:pPr marL="0" marR="0">
                  <a:lnSpc>
                    <a:spcPct val="107000"/>
                  </a:lnSpc>
                  <a:spcBef>
                    <a:spcPts val="0"/>
                  </a:spcBef>
                  <a:spcAft>
                    <a:spcPts val="0"/>
                  </a:spcAft>
                </a:pPr>
                <a:r>
                  <a:rPr lang="nl-NL" sz="3200" dirty="0">
                    <a:solidFill>
                      <a:srgbClr val="000000"/>
                    </a:solidFill>
                    <a:effectLst/>
                    <a:ea typeface="Times New Roman" panose="02020603050405020304" pitchFamily="18" charset="0"/>
                  </a:rPr>
                  <a:t>Xác định được tên, hoạt động các bộ phận bên ngoài của cơ thể; phân biệt được con trai và con gái.</a:t>
                </a:r>
                <a:endParaRPr lang="en-US" sz="3200" dirty="0">
                  <a:effectLst/>
                  <a:ea typeface="SimSun" panose="02010600030101010101" pitchFamily="2" charset="-122"/>
                </a:endParaRPr>
              </a:p>
            </p:txBody>
          </p:sp>
        </p:grpSp>
        <p:pic>
          <p:nvPicPr>
            <p:cNvPr id="21" name="Picture 20" descr="A picture containing surface, vector graphics, several&#10;&#10;Description automatically generated">
              <a:extLst>
                <a:ext uri="{FF2B5EF4-FFF2-40B4-BE49-F238E27FC236}">
                  <a16:creationId xmlns:a16="http://schemas.microsoft.com/office/drawing/2014/main" id="{CE3E4A02-327F-486D-86D0-83A8C34161E2}"/>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36057" t="3218" r="40503" b="65137"/>
            <a:stretch/>
          </p:blipFill>
          <p:spPr>
            <a:xfrm rot="21203863" flipH="1">
              <a:off x="154615" y="2298883"/>
              <a:ext cx="2194484" cy="2784818"/>
            </a:xfrm>
            <a:prstGeom prst="rect">
              <a:avLst/>
            </a:prstGeom>
          </p:spPr>
        </p:pic>
      </p:grpSp>
      <p:grpSp>
        <p:nvGrpSpPr>
          <p:cNvPr id="23" name="Group 22">
            <a:extLst>
              <a:ext uri="{FF2B5EF4-FFF2-40B4-BE49-F238E27FC236}">
                <a16:creationId xmlns:a16="http://schemas.microsoft.com/office/drawing/2014/main" id="{50393ED3-5EA8-4B5A-A5D1-0913FEF0373B}"/>
              </a:ext>
            </a:extLst>
          </p:cNvPr>
          <p:cNvGrpSpPr/>
          <p:nvPr/>
        </p:nvGrpSpPr>
        <p:grpSpPr>
          <a:xfrm>
            <a:off x="-16329" y="3781426"/>
            <a:ext cx="11620820" cy="3480924"/>
            <a:chOff x="0" y="1914777"/>
            <a:chExt cx="11620820" cy="3480924"/>
          </a:xfrm>
        </p:grpSpPr>
        <p:grpSp>
          <p:nvGrpSpPr>
            <p:cNvPr id="24" name="Group 23">
              <a:extLst>
                <a:ext uri="{FF2B5EF4-FFF2-40B4-BE49-F238E27FC236}">
                  <a16:creationId xmlns:a16="http://schemas.microsoft.com/office/drawing/2014/main" id="{396B4002-6B6E-4601-B905-3E497B23FDC1}"/>
                </a:ext>
              </a:extLst>
            </p:cNvPr>
            <p:cNvGrpSpPr/>
            <p:nvPr/>
          </p:nvGrpSpPr>
          <p:grpSpPr>
            <a:xfrm>
              <a:off x="1159008" y="1914777"/>
              <a:ext cx="10461812" cy="2736920"/>
              <a:chOff x="1159008" y="1914777"/>
              <a:chExt cx="10461812" cy="2736920"/>
            </a:xfrm>
          </p:grpSpPr>
          <p:sp>
            <p:nvSpPr>
              <p:cNvPr id="26" name="Rectangle: Rounded Corners 25">
                <a:extLst>
                  <a:ext uri="{FF2B5EF4-FFF2-40B4-BE49-F238E27FC236}">
                    <a16:creationId xmlns:a16="http://schemas.microsoft.com/office/drawing/2014/main" id="{14E6DDD2-A280-4456-96A1-8708B4C6A469}"/>
                  </a:ext>
                </a:extLst>
              </p:cNvPr>
              <p:cNvSpPr/>
              <p:nvPr/>
            </p:nvSpPr>
            <p:spPr>
              <a:xfrm>
                <a:off x="1159008" y="1914777"/>
                <a:ext cx="10461812" cy="2736920"/>
              </a:xfrm>
              <a:custGeom>
                <a:avLst/>
                <a:gdLst>
                  <a:gd name="connsiteX0" fmla="*/ 0 w 10461812"/>
                  <a:gd name="connsiteY0" fmla="*/ 1049855 h 2736920"/>
                  <a:gd name="connsiteX1" fmla="*/ 1049855 w 10461812"/>
                  <a:gd name="connsiteY1" fmla="*/ 0 h 2736920"/>
                  <a:gd name="connsiteX2" fmla="*/ 9411957 w 10461812"/>
                  <a:gd name="connsiteY2" fmla="*/ 0 h 2736920"/>
                  <a:gd name="connsiteX3" fmla="*/ 10461812 w 10461812"/>
                  <a:gd name="connsiteY3" fmla="*/ 1049855 h 2736920"/>
                  <a:gd name="connsiteX4" fmla="*/ 10461812 w 10461812"/>
                  <a:gd name="connsiteY4" fmla="*/ 1687065 h 2736920"/>
                  <a:gd name="connsiteX5" fmla="*/ 9411957 w 10461812"/>
                  <a:gd name="connsiteY5" fmla="*/ 2736920 h 2736920"/>
                  <a:gd name="connsiteX6" fmla="*/ 1049855 w 10461812"/>
                  <a:gd name="connsiteY6" fmla="*/ 2736920 h 2736920"/>
                  <a:gd name="connsiteX7" fmla="*/ 0 w 10461812"/>
                  <a:gd name="connsiteY7" fmla="*/ 1687065 h 2736920"/>
                  <a:gd name="connsiteX8" fmla="*/ 0 w 10461812"/>
                  <a:gd name="connsiteY8" fmla="*/ 1049855 h 2736920"/>
                  <a:gd name="connsiteX0" fmla="*/ 0 w 10461812"/>
                  <a:gd name="connsiteY0" fmla="*/ 1049855 h 2736920"/>
                  <a:gd name="connsiteX1" fmla="*/ 1049855 w 10461812"/>
                  <a:gd name="connsiteY1" fmla="*/ 0 h 2736920"/>
                  <a:gd name="connsiteX2" fmla="*/ 9411957 w 10461812"/>
                  <a:gd name="connsiteY2" fmla="*/ 0 h 2736920"/>
                  <a:gd name="connsiteX3" fmla="*/ 10461812 w 10461812"/>
                  <a:gd name="connsiteY3" fmla="*/ 1049855 h 2736920"/>
                  <a:gd name="connsiteX4" fmla="*/ 10461812 w 10461812"/>
                  <a:gd name="connsiteY4" fmla="*/ 1687065 h 2736920"/>
                  <a:gd name="connsiteX5" fmla="*/ 9411957 w 10461812"/>
                  <a:gd name="connsiteY5" fmla="*/ 2736920 h 2736920"/>
                  <a:gd name="connsiteX6" fmla="*/ 1049855 w 10461812"/>
                  <a:gd name="connsiteY6" fmla="*/ 2736920 h 2736920"/>
                  <a:gd name="connsiteX7" fmla="*/ 0 w 10461812"/>
                  <a:gd name="connsiteY7" fmla="*/ 1687065 h 2736920"/>
                  <a:gd name="connsiteX8" fmla="*/ 0 w 10461812"/>
                  <a:gd name="connsiteY8" fmla="*/ 1049855 h 273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1812" h="2736920" fill="none" extrusionOk="0">
                    <a:moveTo>
                      <a:pt x="0" y="1049855"/>
                    </a:moveTo>
                    <a:cubicBezTo>
                      <a:pt x="5143" y="609242"/>
                      <a:pt x="520629" y="84911"/>
                      <a:pt x="1049855" y="0"/>
                    </a:cubicBezTo>
                    <a:cubicBezTo>
                      <a:pt x="3210527" y="84179"/>
                      <a:pt x="7872774" y="200826"/>
                      <a:pt x="9411957" y="0"/>
                    </a:cubicBezTo>
                    <a:cubicBezTo>
                      <a:pt x="9971280" y="-141093"/>
                      <a:pt x="10310783" y="424354"/>
                      <a:pt x="10461812" y="1049855"/>
                    </a:cubicBezTo>
                    <a:cubicBezTo>
                      <a:pt x="10555784" y="1152188"/>
                      <a:pt x="10487226" y="1451484"/>
                      <a:pt x="10461812" y="1687065"/>
                    </a:cubicBezTo>
                    <a:cubicBezTo>
                      <a:pt x="10485028" y="2149055"/>
                      <a:pt x="9961618" y="2703113"/>
                      <a:pt x="9411957" y="2736920"/>
                    </a:cubicBezTo>
                    <a:cubicBezTo>
                      <a:pt x="8014942" y="2807451"/>
                      <a:pt x="1934934" y="2804776"/>
                      <a:pt x="1049855" y="2736920"/>
                    </a:cubicBezTo>
                    <a:cubicBezTo>
                      <a:pt x="600710" y="2722148"/>
                      <a:pt x="-129901" y="2292571"/>
                      <a:pt x="0" y="1687065"/>
                    </a:cubicBezTo>
                    <a:cubicBezTo>
                      <a:pt x="-7977" y="1439477"/>
                      <a:pt x="13421" y="1218400"/>
                      <a:pt x="0" y="1049855"/>
                    </a:cubicBezTo>
                    <a:close/>
                  </a:path>
                  <a:path w="10461812" h="2736920" stroke="0" extrusionOk="0">
                    <a:moveTo>
                      <a:pt x="0" y="1049855"/>
                    </a:moveTo>
                    <a:cubicBezTo>
                      <a:pt x="69936" y="592225"/>
                      <a:pt x="490757" y="-4265"/>
                      <a:pt x="1049855" y="0"/>
                    </a:cubicBezTo>
                    <a:cubicBezTo>
                      <a:pt x="4176207" y="46814"/>
                      <a:pt x="6004094" y="-36367"/>
                      <a:pt x="9411957" y="0"/>
                    </a:cubicBezTo>
                    <a:cubicBezTo>
                      <a:pt x="9890584" y="-49853"/>
                      <a:pt x="10537499" y="407641"/>
                      <a:pt x="10461812" y="1049855"/>
                    </a:cubicBezTo>
                    <a:cubicBezTo>
                      <a:pt x="10485404" y="1343318"/>
                      <a:pt x="10524663" y="1445965"/>
                      <a:pt x="10461812" y="1687065"/>
                    </a:cubicBezTo>
                    <a:cubicBezTo>
                      <a:pt x="10375936" y="2264691"/>
                      <a:pt x="9825284" y="2678675"/>
                      <a:pt x="9411957" y="2736920"/>
                    </a:cubicBezTo>
                    <a:cubicBezTo>
                      <a:pt x="6329070" y="2322609"/>
                      <a:pt x="2767030" y="3080550"/>
                      <a:pt x="1049855" y="2736920"/>
                    </a:cubicBezTo>
                    <a:cubicBezTo>
                      <a:pt x="423055" y="2801685"/>
                      <a:pt x="-82306" y="2188770"/>
                      <a:pt x="0" y="1687065"/>
                    </a:cubicBezTo>
                    <a:cubicBezTo>
                      <a:pt x="55419" y="1569649"/>
                      <a:pt x="23048" y="1238771"/>
                      <a:pt x="0" y="1049855"/>
                    </a:cubicBezTo>
                    <a:close/>
                  </a:path>
                  <a:path w="10461812" h="2736920" fill="none" stroke="0" extrusionOk="0">
                    <a:moveTo>
                      <a:pt x="0" y="1049855"/>
                    </a:moveTo>
                    <a:cubicBezTo>
                      <a:pt x="47848" y="546732"/>
                      <a:pt x="498227" y="52489"/>
                      <a:pt x="1049855" y="0"/>
                    </a:cubicBezTo>
                    <a:cubicBezTo>
                      <a:pt x="3567679" y="179320"/>
                      <a:pt x="7651036" y="248657"/>
                      <a:pt x="9411957" y="0"/>
                    </a:cubicBezTo>
                    <a:cubicBezTo>
                      <a:pt x="9920481" y="-148385"/>
                      <a:pt x="10452350" y="348239"/>
                      <a:pt x="10461812" y="1049855"/>
                    </a:cubicBezTo>
                    <a:cubicBezTo>
                      <a:pt x="10544335" y="1101532"/>
                      <a:pt x="10526445" y="1408588"/>
                      <a:pt x="10461812" y="1687065"/>
                    </a:cubicBezTo>
                    <a:cubicBezTo>
                      <a:pt x="10390478" y="2205498"/>
                      <a:pt x="9941169" y="2711897"/>
                      <a:pt x="9411957" y="2736920"/>
                    </a:cubicBezTo>
                    <a:cubicBezTo>
                      <a:pt x="7898005" y="2755108"/>
                      <a:pt x="1852816" y="2694143"/>
                      <a:pt x="1049855" y="2736920"/>
                    </a:cubicBezTo>
                    <a:cubicBezTo>
                      <a:pt x="397580" y="2710546"/>
                      <a:pt x="-187603" y="2251476"/>
                      <a:pt x="0" y="1687065"/>
                    </a:cubicBezTo>
                    <a:cubicBezTo>
                      <a:pt x="-21939" y="1469247"/>
                      <a:pt x="13501" y="1225506"/>
                      <a:pt x="0" y="1049855"/>
                    </a:cubicBezTo>
                    <a:close/>
                  </a:path>
                </a:pathLst>
              </a:custGeom>
              <a:solidFill>
                <a:srgbClr val="FFFFFF"/>
              </a:solidFill>
              <a:ln w="76200">
                <a:solidFill>
                  <a:srgbClr val="AB6BF9"/>
                </a:solidFill>
                <a:extLst>
                  <a:ext uri="{C807C97D-BFC1-408E-A445-0C87EB9F89A2}">
                    <ask:lineSketchStyleProps xmlns:ask="http://schemas.microsoft.com/office/drawing/2018/sketchyshapes" sd="852854689">
                      <a:custGeom>
                        <a:avLst/>
                        <a:gdLst>
                          <a:gd name="connsiteX0" fmla="*/ 0 w 10461812"/>
                          <a:gd name="connsiteY0" fmla="*/ 1049855 h 2736920"/>
                          <a:gd name="connsiteX1" fmla="*/ 1049855 w 10461812"/>
                          <a:gd name="connsiteY1" fmla="*/ 0 h 2736920"/>
                          <a:gd name="connsiteX2" fmla="*/ 9411957 w 10461812"/>
                          <a:gd name="connsiteY2" fmla="*/ 0 h 2736920"/>
                          <a:gd name="connsiteX3" fmla="*/ 10461812 w 10461812"/>
                          <a:gd name="connsiteY3" fmla="*/ 1049855 h 2736920"/>
                          <a:gd name="connsiteX4" fmla="*/ 10461812 w 10461812"/>
                          <a:gd name="connsiteY4" fmla="*/ 1687065 h 2736920"/>
                          <a:gd name="connsiteX5" fmla="*/ 9411957 w 10461812"/>
                          <a:gd name="connsiteY5" fmla="*/ 2736920 h 2736920"/>
                          <a:gd name="connsiteX6" fmla="*/ 1049855 w 10461812"/>
                          <a:gd name="connsiteY6" fmla="*/ 2736920 h 2736920"/>
                          <a:gd name="connsiteX7" fmla="*/ 0 w 10461812"/>
                          <a:gd name="connsiteY7" fmla="*/ 1687065 h 2736920"/>
                          <a:gd name="connsiteX8" fmla="*/ 0 w 10461812"/>
                          <a:gd name="connsiteY8" fmla="*/ 1049855 h 273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1812" h="2736920" fill="none" extrusionOk="0">
                            <a:moveTo>
                              <a:pt x="0" y="1049855"/>
                            </a:moveTo>
                            <a:cubicBezTo>
                              <a:pt x="2376" y="534337"/>
                              <a:pt x="485450" y="25869"/>
                              <a:pt x="1049855" y="0"/>
                            </a:cubicBezTo>
                            <a:cubicBezTo>
                              <a:pt x="3408544" y="72427"/>
                              <a:pt x="7810216" y="61419"/>
                              <a:pt x="9411957" y="0"/>
                            </a:cubicBezTo>
                            <a:cubicBezTo>
                              <a:pt x="9976413" y="-105757"/>
                              <a:pt x="10401052" y="451658"/>
                              <a:pt x="10461812" y="1049855"/>
                            </a:cubicBezTo>
                            <a:cubicBezTo>
                              <a:pt x="10516036" y="1125593"/>
                              <a:pt x="10498916" y="1428420"/>
                              <a:pt x="10461812" y="1687065"/>
                            </a:cubicBezTo>
                            <a:cubicBezTo>
                              <a:pt x="10480320" y="2172950"/>
                              <a:pt x="9974290" y="2717318"/>
                              <a:pt x="9411957" y="2736920"/>
                            </a:cubicBezTo>
                            <a:cubicBezTo>
                              <a:pt x="7900871" y="2766747"/>
                              <a:pt x="1923254" y="2657614"/>
                              <a:pt x="1049855" y="2736920"/>
                            </a:cubicBezTo>
                            <a:cubicBezTo>
                              <a:pt x="507301" y="2732707"/>
                              <a:pt x="-106922" y="2288027"/>
                              <a:pt x="0" y="1687065"/>
                            </a:cubicBezTo>
                            <a:cubicBezTo>
                              <a:pt x="-19780" y="1461451"/>
                              <a:pt x="15840" y="1224639"/>
                              <a:pt x="0" y="1049855"/>
                            </a:cubicBezTo>
                            <a:close/>
                          </a:path>
                          <a:path w="10461812" h="2736920" stroke="0" extrusionOk="0">
                            <a:moveTo>
                              <a:pt x="0" y="1049855"/>
                            </a:moveTo>
                            <a:cubicBezTo>
                              <a:pt x="108595" y="499637"/>
                              <a:pt x="496680" y="55512"/>
                              <a:pt x="1049855" y="0"/>
                            </a:cubicBezTo>
                            <a:cubicBezTo>
                              <a:pt x="4169362" y="123000"/>
                              <a:pt x="5959718" y="-96860"/>
                              <a:pt x="9411957" y="0"/>
                            </a:cubicBezTo>
                            <a:cubicBezTo>
                              <a:pt x="9922183" y="-53040"/>
                              <a:pt x="10497088" y="398918"/>
                              <a:pt x="10461812" y="1049855"/>
                            </a:cubicBezTo>
                            <a:cubicBezTo>
                              <a:pt x="10473916" y="1344701"/>
                              <a:pt x="10510914" y="1443052"/>
                              <a:pt x="10461812" y="1687065"/>
                            </a:cubicBezTo>
                            <a:cubicBezTo>
                              <a:pt x="10365486" y="2301781"/>
                              <a:pt x="9904733" y="2722675"/>
                              <a:pt x="9411957" y="2736920"/>
                            </a:cubicBezTo>
                            <a:cubicBezTo>
                              <a:pt x="6304583" y="2576213"/>
                              <a:pt x="2811223" y="2776587"/>
                              <a:pt x="1049855" y="2736920"/>
                            </a:cubicBezTo>
                            <a:cubicBezTo>
                              <a:pt x="395330" y="2721831"/>
                              <a:pt x="-72969" y="2233827"/>
                              <a:pt x="0" y="1687065"/>
                            </a:cubicBezTo>
                            <a:cubicBezTo>
                              <a:pt x="52131" y="1615468"/>
                              <a:pt x="20484" y="1279331"/>
                              <a:pt x="0" y="104985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7" name="TextBox 26">
                <a:extLst>
                  <a:ext uri="{FF2B5EF4-FFF2-40B4-BE49-F238E27FC236}">
                    <a16:creationId xmlns:a16="http://schemas.microsoft.com/office/drawing/2014/main" id="{F3E9E125-ED6E-476B-9276-356CB80492C4}"/>
                  </a:ext>
                </a:extLst>
              </p:cNvPr>
              <p:cNvSpPr txBox="1"/>
              <p:nvPr/>
            </p:nvSpPr>
            <p:spPr>
              <a:xfrm>
                <a:off x="2102304" y="2221379"/>
                <a:ext cx="9134475" cy="2176750"/>
              </a:xfrm>
              <a:prstGeom prst="rect">
                <a:avLst/>
              </a:prstGeom>
              <a:noFill/>
            </p:spPr>
            <p:txBody>
              <a:bodyPr wrap="square" rtlCol="0">
                <a:spAutoFit/>
              </a:bodyPr>
              <a:lstStyle/>
              <a:p>
                <a:pPr marL="0" marR="0" algn="just">
                  <a:lnSpc>
                    <a:spcPct val="107000"/>
                  </a:lnSpc>
                  <a:spcBef>
                    <a:spcPts val="0"/>
                  </a:spcBef>
                  <a:spcAft>
                    <a:spcPts val="0"/>
                  </a:spcAft>
                  <a:tabLst>
                    <a:tab pos="437515" algn="l"/>
                  </a:tabLst>
                </a:pPr>
                <a:r>
                  <a:rPr lang="nl-NL" sz="3200" dirty="0">
                    <a:effectLst/>
                    <a:ea typeface="Times New Roman" panose="02020603050405020304" pitchFamily="18" charset="0"/>
                  </a:rPr>
                  <a:t>Nêu được chức năng của một số bộ phận bên ngoài cơ thể, nhận biết được các bộ phận trên cơ thể ngoài việc thực hiện các chức năng cơ học còn có chức năng thể hiện thái độ, tình cảm,…</a:t>
                </a:r>
                <a:endParaRPr lang="en-US" sz="3200" dirty="0">
                  <a:effectLst/>
                  <a:ea typeface="SimSun" panose="02010600030101010101" pitchFamily="2" charset="-122"/>
                </a:endParaRPr>
              </a:p>
            </p:txBody>
          </p:sp>
        </p:grpSp>
        <p:pic>
          <p:nvPicPr>
            <p:cNvPr id="25" name="Picture 24" descr="A picture containing surface, vector graphics, several&#10;&#10;Description automatically generated">
              <a:extLst>
                <a:ext uri="{FF2B5EF4-FFF2-40B4-BE49-F238E27FC236}">
                  <a16:creationId xmlns:a16="http://schemas.microsoft.com/office/drawing/2014/main" id="{FDF3156C-1941-4A96-92F8-B15FEFE1E583}"/>
                </a:ext>
              </a:extLst>
            </p:cNvPr>
            <p:cNvPicPr>
              <a:picLocks noChangeAspect="1"/>
            </p:cNvPicPr>
            <p:nvPr/>
          </p:nvPicPr>
          <p:blipFill rotWithShape="1">
            <a:blip r:embed="rId7">
              <a:extLst>
                <a:ext uri="{28A0092B-C50C-407E-A947-70E740481C1C}">
                  <a14:useLocalDpi xmlns:a14="http://schemas.microsoft.com/office/drawing/2010/main" val="0"/>
                </a:ext>
              </a:extLst>
            </a:blip>
            <a:srcRect l="68008" b="69187"/>
            <a:stretch/>
          </p:blipFill>
          <p:spPr>
            <a:xfrm>
              <a:off x="0" y="2409402"/>
              <a:ext cx="3298453" cy="2986299"/>
            </a:xfrm>
            <a:prstGeom prst="rect">
              <a:avLst/>
            </a:prstGeom>
          </p:spPr>
        </p:pic>
      </p:grpSp>
      <p:pic>
        <p:nvPicPr>
          <p:cNvPr id="2" name="Picture 1">
            <a:extLst>
              <a:ext uri="{FF2B5EF4-FFF2-40B4-BE49-F238E27FC236}">
                <a16:creationId xmlns:a16="http://schemas.microsoft.com/office/drawing/2014/main" id="{8C79B47A-AC68-3EEA-74AC-803C953FD8D7}"/>
              </a:ext>
            </a:extLst>
          </p:cNvPr>
          <p:cNvPicPr>
            <a:picLocks noChangeAspect="1"/>
          </p:cNvPicPr>
          <p:nvPr/>
        </p:nvPicPr>
        <p:blipFill>
          <a:blip r:embed="rId8"/>
          <a:stretch>
            <a:fillRect/>
          </a:stretch>
        </p:blipFill>
        <p:spPr>
          <a:xfrm>
            <a:off x="2421294" y="229307"/>
            <a:ext cx="7882811" cy="1255885"/>
          </a:xfrm>
          <a:prstGeom prst="rect">
            <a:avLst/>
          </a:prstGeom>
        </p:spPr>
      </p:pic>
    </p:spTree>
    <p:extLst>
      <p:ext uri="{BB962C8B-B14F-4D97-AF65-F5344CB8AC3E}">
        <p14:creationId xmlns:p14="http://schemas.microsoft.com/office/powerpoint/2010/main" val="271380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51EAEE5-7A3D-46BB-A577-97ED62B8847E}"/>
              </a:ext>
            </a:extLst>
          </p:cNvPr>
          <p:cNvGrpSpPr/>
          <p:nvPr/>
        </p:nvGrpSpPr>
        <p:grpSpPr>
          <a:xfrm>
            <a:off x="897751" y="56888"/>
            <a:ext cx="9395331" cy="2426891"/>
            <a:chOff x="1561141" y="-359229"/>
            <a:chExt cx="9395331" cy="2426891"/>
          </a:xfrm>
        </p:grpSpPr>
        <p:pic>
          <p:nvPicPr>
            <p:cNvPr id="7" name="Picture 6" descr="A picture containing icon&#10;&#10;Description automatically generated">
              <a:extLst>
                <a:ext uri="{FF2B5EF4-FFF2-40B4-BE49-F238E27FC236}">
                  <a16:creationId xmlns:a16="http://schemas.microsoft.com/office/drawing/2014/main" id="{C2504193-93FE-470F-B453-67B749286B33}"/>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t="37997" b="38908"/>
            <a:stretch/>
          </p:blipFill>
          <p:spPr>
            <a:xfrm>
              <a:off x="1561141" y="-359229"/>
              <a:ext cx="9395331" cy="2426891"/>
            </a:xfrm>
            <a:prstGeom prst="rect">
              <a:avLst/>
            </a:prstGeom>
          </p:spPr>
        </p:pic>
        <p:sp>
          <p:nvSpPr>
            <p:cNvPr id="9" name="TextBox 8">
              <a:extLst>
                <a:ext uri="{FF2B5EF4-FFF2-40B4-BE49-F238E27FC236}">
                  <a16:creationId xmlns:a16="http://schemas.microsoft.com/office/drawing/2014/main" id="{4E6E1BC0-430B-4B93-9CBB-BB6F2F4A18D5}"/>
                </a:ext>
              </a:extLst>
            </p:cNvPr>
            <p:cNvSpPr txBox="1"/>
            <p:nvPr/>
          </p:nvSpPr>
          <p:spPr>
            <a:xfrm>
              <a:off x="2466255" y="210411"/>
              <a:ext cx="787997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34925">
                    <a:solidFill>
                      <a:prstClr val="white"/>
                    </a:solidFill>
                  </a:ln>
                  <a:solidFill>
                    <a:srgbClr val="00B050"/>
                  </a:solidFill>
                  <a:effectLst>
                    <a:outerShdw blurRad="50800" dist="38100" dir="18900000" algn="bl" rotWithShape="0">
                      <a:prstClr val="black">
                        <a:alpha val="40000"/>
                      </a:prstClr>
                    </a:outerShdw>
                  </a:effectLst>
                  <a:uLnTx/>
                  <a:uFillTx/>
                  <a:latin typeface="iCiel Cadena" panose="02000503000000020004" pitchFamily="50" charset="0"/>
                  <a:ea typeface="+mn-ea"/>
                  <a:cs typeface="+mn-cs"/>
                </a:rPr>
                <a:t>YÊU CẦU CẦN ĐẠT</a:t>
              </a:r>
            </a:p>
          </p:txBody>
        </p:sp>
      </p:grpSp>
      <p:grpSp>
        <p:nvGrpSpPr>
          <p:cNvPr id="24" name="Group 23">
            <a:extLst>
              <a:ext uri="{FF2B5EF4-FFF2-40B4-BE49-F238E27FC236}">
                <a16:creationId xmlns:a16="http://schemas.microsoft.com/office/drawing/2014/main" id="{E39E4771-6D19-44F7-BB31-FFBB643E8289}"/>
              </a:ext>
            </a:extLst>
          </p:cNvPr>
          <p:cNvGrpSpPr/>
          <p:nvPr/>
        </p:nvGrpSpPr>
        <p:grpSpPr>
          <a:xfrm>
            <a:off x="336337" y="2573845"/>
            <a:ext cx="11023226" cy="2472429"/>
            <a:chOff x="597594" y="4311034"/>
            <a:chExt cx="11023226" cy="2472429"/>
          </a:xfrm>
        </p:grpSpPr>
        <p:sp>
          <p:nvSpPr>
            <p:cNvPr id="17" name="Rectangle: Rounded Corners 16">
              <a:extLst>
                <a:ext uri="{FF2B5EF4-FFF2-40B4-BE49-F238E27FC236}">
                  <a16:creationId xmlns:a16="http://schemas.microsoft.com/office/drawing/2014/main" id="{E359B940-DBC9-4C4D-9B45-504A72CEF534}"/>
                </a:ext>
              </a:extLst>
            </p:cNvPr>
            <p:cNvSpPr/>
            <p:nvPr/>
          </p:nvSpPr>
          <p:spPr>
            <a:xfrm>
              <a:off x="1159008" y="4849587"/>
              <a:ext cx="10461812" cy="1683704"/>
            </a:xfrm>
            <a:custGeom>
              <a:avLst/>
              <a:gdLst>
                <a:gd name="connsiteX0" fmla="*/ 0 w 10461812"/>
                <a:gd name="connsiteY0" fmla="*/ 645852 h 1683704"/>
                <a:gd name="connsiteX1" fmla="*/ 645852 w 10461812"/>
                <a:gd name="connsiteY1" fmla="*/ 0 h 1683704"/>
                <a:gd name="connsiteX2" fmla="*/ 9815960 w 10461812"/>
                <a:gd name="connsiteY2" fmla="*/ 0 h 1683704"/>
                <a:gd name="connsiteX3" fmla="*/ 10461812 w 10461812"/>
                <a:gd name="connsiteY3" fmla="*/ 645852 h 1683704"/>
                <a:gd name="connsiteX4" fmla="*/ 10461812 w 10461812"/>
                <a:gd name="connsiteY4" fmla="*/ 1037852 h 1683704"/>
                <a:gd name="connsiteX5" fmla="*/ 9815960 w 10461812"/>
                <a:gd name="connsiteY5" fmla="*/ 1683704 h 1683704"/>
                <a:gd name="connsiteX6" fmla="*/ 645852 w 10461812"/>
                <a:gd name="connsiteY6" fmla="*/ 1683704 h 1683704"/>
                <a:gd name="connsiteX7" fmla="*/ 0 w 10461812"/>
                <a:gd name="connsiteY7" fmla="*/ 1037852 h 1683704"/>
                <a:gd name="connsiteX8" fmla="*/ 0 w 10461812"/>
                <a:gd name="connsiteY8" fmla="*/ 645852 h 168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1812" h="1683704" fill="none" extrusionOk="0">
                  <a:moveTo>
                    <a:pt x="0" y="645852"/>
                  </a:moveTo>
                  <a:cubicBezTo>
                    <a:pt x="810" y="311091"/>
                    <a:pt x="300096" y="18357"/>
                    <a:pt x="645852" y="0"/>
                  </a:cubicBezTo>
                  <a:cubicBezTo>
                    <a:pt x="2710326" y="72427"/>
                    <a:pt x="5971698" y="61419"/>
                    <a:pt x="9815960" y="0"/>
                  </a:cubicBezTo>
                  <a:cubicBezTo>
                    <a:pt x="10168329" y="-29770"/>
                    <a:pt x="10442934" y="283448"/>
                    <a:pt x="10461812" y="645852"/>
                  </a:cubicBezTo>
                  <a:cubicBezTo>
                    <a:pt x="10473568" y="749426"/>
                    <a:pt x="10462659" y="967761"/>
                    <a:pt x="10461812" y="1037852"/>
                  </a:cubicBezTo>
                  <a:cubicBezTo>
                    <a:pt x="10471264" y="1346575"/>
                    <a:pt x="10125428" y="1630763"/>
                    <a:pt x="9815960" y="1683704"/>
                  </a:cubicBezTo>
                  <a:cubicBezTo>
                    <a:pt x="7382337" y="1713531"/>
                    <a:pt x="2026882" y="1604398"/>
                    <a:pt x="645852" y="1683704"/>
                  </a:cubicBezTo>
                  <a:cubicBezTo>
                    <a:pt x="310215" y="1681324"/>
                    <a:pt x="-48316" y="1404100"/>
                    <a:pt x="0" y="1037852"/>
                  </a:cubicBezTo>
                  <a:cubicBezTo>
                    <a:pt x="-14923" y="881194"/>
                    <a:pt x="-4830" y="687646"/>
                    <a:pt x="0" y="645852"/>
                  </a:cubicBezTo>
                  <a:close/>
                </a:path>
                <a:path w="10461812" h="1683704" stroke="0" extrusionOk="0">
                  <a:moveTo>
                    <a:pt x="0" y="645852"/>
                  </a:moveTo>
                  <a:cubicBezTo>
                    <a:pt x="4659" y="290428"/>
                    <a:pt x="291515" y="4911"/>
                    <a:pt x="645852" y="0"/>
                  </a:cubicBezTo>
                  <a:cubicBezTo>
                    <a:pt x="4282180" y="123000"/>
                    <a:pt x="7063652" y="-96860"/>
                    <a:pt x="9815960" y="0"/>
                  </a:cubicBezTo>
                  <a:cubicBezTo>
                    <a:pt x="10166707" y="-4532"/>
                    <a:pt x="10492304" y="227684"/>
                    <a:pt x="10461812" y="645852"/>
                  </a:cubicBezTo>
                  <a:cubicBezTo>
                    <a:pt x="10476505" y="779001"/>
                    <a:pt x="10436719" y="985721"/>
                    <a:pt x="10461812" y="1037852"/>
                  </a:cubicBezTo>
                  <a:cubicBezTo>
                    <a:pt x="10430389" y="1405930"/>
                    <a:pt x="10152564" y="1680416"/>
                    <a:pt x="9815960" y="1683704"/>
                  </a:cubicBezTo>
                  <a:cubicBezTo>
                    <a:pt x="5655049" y="1522997"/>
                    <a:pt x="1939183" y="1723371"/>
                    <a:pt x="645852" y="1683704"/>
                  </a:cubicBezTo>
                  <a:cubicBezTo>
                    <a:pt x="257032" y="1677216"/>
                    <a:pt x="-33626" y="1379312"/>
                    <a:pt x="0" y="1037852"/>
                  </a:cubicBezTo>
                  <a:cubicBezTo>
                    <a:pt x="2456" y="858001"/>
                    <a:pt x="30646" y="797678"/>
                    <a:pt x="0" y="645852"/>
                  </a:cubicBezTo>
                  <a:close/>
                </a:path>
              </a:pathLst>
            </a:custGeom>
            <a:solidFill>
              <a:srgbClr val="FFFFFF"/>
            </a:solidFill>
            <a:ln w="76200">
              <a:solidFill>
                <a:schemeClr val="accent4">
                  <a:lumMod val="60000"/>
                  <a:lumOff val="40000"/>
                </a:schemeClr>
              </a:solidFill>
              <a:extLst>
                <a:ext uri="{C807C97D-BFC1-408E-A445-0C87EB9F89A2}">
                  <ask:lineSketchStyleProps xmlns:ask="http://schemas.microsoft.com/office/drawing/2018/sketchyshapes" sd="852854689">
                    <a:prstGeom prst="roundRect">
                      <a:avLst>
                        <a:gd name="adj" fmla="val 3835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791F386-4717-4714-9DDE-06531D8A04DF}"/>
                </a:ext>
              </a:extLst>
            </p:cNvPr>
            <p:cNvSpPr txBox="1"/>
            <p:nvPr/>
          </p:nvSpPr>
          <p:spPr>
            <a:xfrm>
              <a:off x="2449926" y="5029719"/>
              <a:ext cx="886053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Trình bày được một việc làm để giữ gìn, bảo vệ cơ quan tiêu hóa.</a:t>
              </a:r>
            </a:p>
          </p:txBody>
        </p:sp>
        <p:pic>
          <p:nvPicPr>
            <p:cNvPr id="23" name="Picture 22" descr="A picture containing surface, vector graphics, several&#10;&#10;Description automatically generated">
              <a:extLst>
                <a:ext uri="{FF2B5EF4-FFF2-40B4-BE49-F238E27FC236}">
                  <a16:creationId xmlns:a16="http://schemas.microsoft.com/office/drawing/2014/main" id="{FAF493C5-C99E-4B37-A239-0361BF253872}"/>
                </a:ext>
              </a:extLst>
            </p:cNvPr>
            <p:cNvPicPr>
              <a:picLocks noChangeAspect="1"/>
            </p:cNvPicPr>
            <p:nvPr/>
          </p:nvPicPr>
          <p:blipFill rotWithShape="1">
            <a:blip r:embed="rId5">
              <a:extLst>
                <a:ext uri="{28A0092B-C50C-407E-A947-70E740481C1C}">
                  <a14:useLocalDpi xmlns:a14="http://schemas.microsoft.com/office/drawing/2010/main" val="0"/>
                </a:ext>
              </a:extLst>
            </a:blip>
            <a:srcRect t="32969" r="71238" b="35690"/>
            <a:stretch/>
          </p:blipFill>
          <p:spPr>
            <a:xfrm>
              <a:off x="597594" y="4311034"/>
              <a:ext cx="2413747" cy="2472429"/>
            </a:xfrm>
            <a:prstGeom prst="rect">
              <a:avLst/>
            </a:prstGeom>
          </p:spPr>
        </p:pic>
      </p:grpSp>
      <p:pic>
        <p:nvPicPr>
          <p:cNvPr id="30" name="Picture 29" descr="A picture containing clipart, doll&#10;&#10;Description automatically generated">
            <a:extLst>
              <a:ext uri="{FF2B5EF4-FFF2-40B4-BE49-F238E27FC236}">
                <a16:creationId xmlns:a16="http://schemas.microsoft.com/office/drawing/2014/main" id="{16BC6289-7048-400D-BB98-E27894014BF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9256" b="74215" l="76792" r="97453">
                        <a14:foregroundMark x1="86321" y1="29421" x2="86321" y2="29421"/>
                        <a14:foregroundMark x1="76792" y1="50579" x2="76792" y2="50579"/>
                        <a14:foregroundMark x1="85377" y1="61653" x2="85377" y2="62149"/>
                        <a14:foregroundMark x1="87075" y1="60165" x2="87075" y2="62314"/>
                        <a14:foregroundMark x1="87264" y1="73884" x2="87264" y2="73884"/>
                      </a14:backgroundRemoval>
                    </a14:imgEffect>
                  </a14:imgLayer>
                </a14:imgProps>
              </a:ext>
              <a:ext uri="{28A0092B-C50C-407E-A947-70E740481C1C}">
                <a14:useLocalDpi xmlns:a14="http://schemas.microsoft.com/office/drawing/2010/main" val="0"/>
              </a:ext>
            </a:extLst>
          </a:blip>
          <a:srcRect l="74717" t="25292" b="20325"/>
          <a:stretch/>
        </p:blipFill>
        <p:spPr>
          <a:xfrm>
            <a:off x="9588630" y="3429000"/>
            <a:ext cx="3037894" cy="3729574"/>
          </a:xfrm>
          <a:prstGeom prst="rect">
            <a:avLst/>
          </a:prstGeom>
        </p:spPr>
      </p:pic>
    </p:spTree>
    <p:extLst>
      <p:ext uri="{BB962C8B-B14F-4D97-AF65-F5344CB8AC3E}">
        <p14:creationId xmlns:p14="http://schemas.microsoft.com/office/powerpoint/2010/main" val="209767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spTree>
    <p:extLst>
      <p:ext uri="{BB962C8B-B14F-4D97-AF65-F5344CB8AC3E}">
        <p14:creationId xmlns:p14="http://schemas.microsoft.com/office/powerpoint/2010/main" val="28825400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E1604A0-388D-4669-8120-2CB102510C07}"/>
              </a:ext>
            </a:extLst>
          </p:cNvPr>
          <p:cNvGrpSpPr/>
          <p:nvPr/>
        </p:nvGrpSpPr>
        <p:grpSpPr>
          <a:xfrm>
            <a:off x="-34413" y="842115"/>
            <a:ext cx="13807833" cy="6236018"/>
            <a:chOff x="-34413" y="842115"/>
            <a:chExt cx="13807833" cy="6236018"/>
          </a:xfrm>
        </p:grpSpPr>
        <p:sp>
          <p:nvSpPr>
            <p:cNvPr id="14" name="Rectangle 13">
              <a:extLst>
                <a:ext uri="{FF2B5EF4-FFF2-40B4-BE49-F238E27FC236}">
                  <a16:creationId xmlns:a16="http://schemas.microsoft.com/office/drawing/2014/main" id="{8B66258C-53E6-4BB8-A57A-45F2129868E6}"/>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9B167EC-669C-433C-81F2-DB88FB637D65}"/>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DDB9930-A140-43FB-BE26-9944C63A8FE1}"/>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A9563BA3-E61F-45DD-9011-6E93ACBFE4E3}"/>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30ECB906-6F1F-4482-B6CE-B88AAEF480D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B64ED08-D054-49B3-9617-2A0A6401FDB1}"/>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6" name="Picture 25" descr="A picture containing text, vector graphics&#10;&#10;Description automatically generated">
            <a:extLst>
              <a:ext uri="{FF2B5EF4-FFF2-40B4-BE49-F238E27FC236}">
                <a16:creationId xmlns:a16="http://schemas.microsoft.com/office/drawing/2014/main" id="{C1EF3D2D-E2C8-4FF2-AEAF-DF11306C22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85344" y="2718348"/>
            <a:ext cx="3619619" cy="4034030"/>
          </a:xfrm>
          <a:prstGeom prst="rect">
            <a:avLst/>
          </a:prstGeom>
        </p:spPr>
      </p:pic>
      <p:pic>
        <p:nvPicPr>
          <p:cNvPr id="1030" name="Picture 6" descr="Free vector young girl thinking face and wondering cartoon illustration">
            <a:extLst>
              <a:ext uri="{FF2B5EF4-FFF2-40B4-BE49-F238E27FC236}">
                <a16:creationId xmlns:a16="http://schemas.microsoft.com/office/drawing/2014/main" id="{32804E3F-2332-458C-810A-385AF0FAFB9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2200" l="9744" r="89776">
                        <a14:foregroundMark x1="74601" y1="16800" x2="74601" y2="16800"/>
                        <a14:foregroundMark x1="68850" y1="90400" x2="68850" y2="90400"/>
                        <a14:foregroundMark x1="28435" y1="92200" x2="28435" y2="92200"/>
                      </a14:backgroundRemoval>
                    </a14:imgEffect>
                  </a14:imgLayer>
                </a14:imgProps>
              </a:ext>
              <a:ext uri="{28A0092B-C50C-407E-A947-70E740481C1C}">
                <a14:useLocalDpi xmlns:a14="http://schemas.microsoft.com/office/drawing/2010/main" val="0"/>
              </a:ext>
            </a:extLst>
          </a:blip>
          <a:srcRect/>
          <a:stretch>
            <a:fillRect/>
          </a:stretch>
        </p:blipFill>
        <p:spPr bwMode="auto">
          <a:xfrm>
            <a:off x="9256169" y="4259511"/>
            <a:ext cx="3493453" cy="2790298"/>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AB28E57D-8DFE-4F56-829B-8D4957D64FD8}"/>
              </a:ext>
            </a:extLst>
          </p:cNvPr>
          <p:cNvGrpSpPr/>
          <p:nvPr/>
        </p:nvGrpSpPr>
        <p:grpSpPr>
          <a:xfrm>
            <a:off x="3989322" y="2259426"/>
            <a:ext cx="6471477" cy="2641417"/>
            <a:chOff x="1812887" y="1977997"/>
            <a:chExt cx="6471477" cy="2641417"/>
          </a:xfrm>
        </p:grpSpPr>
        <p:grpSp>
          <p:nvGrpSpPr>
            <p:cNvPr id="30" name="Group 29">
              <a:extLst>
                <a:ext uri="{FF2B5EF4-FFF2-40B4-BE49-F238E27FC236}">
                  <a16:creationId xmlns:a16="http://schemas.microsoft.com/office/drawing/2014/main" id="{937D3655-DB19-4F16-9151-2620696CBD86}"/>
                </a:ext>
              </a:extLst>
            </p:cNvPr>
            <p:cNvGrpSpPr/>
            <p:nvPr/>
          </p:nvGrpSpPr>
          <p:grpSpPr>
            <a:xfrm>
              <a:off x="1812887" y="1977997"/>
              <a:ext cx="6471477" cy="2641417"/>
              <a:chOff x="5440854" y="-2629724"/>
              <a:chExt cx="6471477" cy="3177786"/>
            </a:xfrm>
          </p:grpSpPr>
          <p:sp>
            <p:nvSpPr>
              <p:cNvPr id="32" name="Rectangle: Rounded Corners 31">
                <a:extLst>
                  <a:ext uri="{FF2B5EF4-FFF2-40B4-BE49-F238E27FC236}">
                    <a16:creationId xmlns:a16="http://schemas.microsoft.com/office/drawing/2014/main" id="{CF7FCE02-0DAE-4F83-B25E-1B816DF71ACB}"/>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592694E8-BCE4-4927-B408-DA751C0DC977}"/>
                  </a:ext>
                </a:extLst>
              </p:cNvPr>
              <p:cNvSpPr/>
              <p:nvPr/>
            </p:nvSpPr>
            <p:spPr>
              <a:xfrm>
                <a:off x="5701930" y="-2431793"/>
                <a:ext cx="5976440" cy="2780739"/>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F9CA15E5-1986-46DB-AC69-655980455D1E}"/>
                </a:ext>
              </a:extLst>
            </p:cNvPr>
            <p:cNvSpPr txBox="1"/>
            <p:nvPr/>
          </p:nvSpPr>
          <p:spPr>
            <a:xfrm>
              <a:off x="1995514" y="2598967"/>
              <a:ext cx="6174549" cy="1323439"/>
            </a:xfrm>
            <a:prstGeom prst="rect">
              <a:avLst/>
            </a:prstGeom>
            <a:noFill/>
          </p:spPr>
          <p:txBody>
            <a:bodyPr wrap="square" rtlCol="0">
              <a:spAutoFit/>
            </a:bodyPr>
            <a:lstStyle/>
            <a:p>
              <a:pPr algn="ctr" eaLnBrk="1" hangingPunct="1"/>
              <a:r>
                <a:rPr lang="en-US" altLang="en-US" sz="4000" dirty="0" err="1">
                  <a:solidFill>
                    <a:srgbClr val="002060"/>
                  </a:solidFill>
                  <a:cs typeface="Times New Roman" panose="02020603050405020304" pitchFamily="18" charset="0"/>
                </a:rPr>
                <a:t>Bài</a:t>
              </a:r>
              <a:r>
                <a:rPr lang="en-US" altLang="en-US" sz="4000" dirty="0">
                  <a:solidFill>
                    <a:srgbClr val="002060"/>
                  </a:solidFill>
                  <a:cs typeface="Times New Roman" panose="02020603050405020304" pitchFamily="18" charset="0"/>
                </a:rPr>
                <a:t> </a:t>
              </a:r>
              <a:r>
                <a:rPr lang="en-US" altLang="en-US" sz="4000" dirty="0" err="1">
                  <a:solidFill>
                    <a:srgbClr val="002060"/>
                  </a:solidFill>
                  <a:cs typeface="Times New Roman" panose="02020603050405020304" pitchFamily="18" charset="0"/>
                </a:rPr>
                <a:t>hát</a:t>
              </a:r>
              <a:r>
                <a:rPr lang="en-US" altLang="en-US" sz="4000" dirty="0">
                  <a:solidFill>
                    <a:srgbClr val="002060"/>
                  </a:solidFill>
                  <a:cs typeface="Times New Roman" panose="02020603050405020304" pitchFamily="18" charset="0"/>
                </a:rPr>
                <a:t> </a:t>
              </a:r>
              <a:r>
                <a:rPr lang="en-US" altLang="en-US" sz="4000" dirty="0" err="1">
                  <a:solidFill>
                    <a:srgbClr val="002060"/>
                  </a:solidFill>
                  <a:cs typeface="Times New Roman" panose="02020603050405020304" pitchFamily="18" charset="0"/>
                </a:rPr>
                <a:t>có</a:t>
              </a:r>
              <a:r>
                <a:rPr lang="en-US" altLang="en-US" sz="4000" dirty="0">
                  <a:solidFill>
                    <a:srgbClr val="002060"/>
                  </a:solidFill>
                  <a:cs typeface="Times New Roman" panose="02020603050405020304" pitchFamily="18" charset="0"/>
                </a:rPr>
                <a:t> </a:t>
              </a:r>
              <a:r>
                <a:rPr lang="en-US" altLang="en-US" sz="4000" dirty="0" err="1">
                  <a:solidFill>
                    <a:srgbClr val="002060"/>
                  </a:solidFill>
                  <a:cs typeface="Times New Roman" panose="02020603050405020304" pitchFamily="18" charset="0"/>
                </a:rPr>
                <a:t>nhắc</a:t>
              </a:r>
              <a:r>
                <a:rPr lang="en-US" altLang="en-US" sz="4000" dirty="0">
                  <a:solidFill>
                    <a:srgbClr val="002060"/>
                  </a:solidFill>
                  <a:cs typeface="Times New Roman" panose="02020603050405020304" pitchFamily="18" charset="0"/>
                </a:rPr>
                <a:t> </a:t>
              </a:r>
              <a:r>
                <a:rPr lang="en-US" altLang="en-US" sz="4000" dirty="0" err="1">
                  <a:solidFill>
                    <a:srgbClr val="002060"/>
                  </a:solidFill>
                  <a:cs typeface="Times New Roman" panose="02020603050405020304" pitchFamily="18" charset="0"/>
                </a:rPr>
                <a:t>đến</a:t>
              </a:r>
              <a:r>
                <a:rPr lang="en-US" altLang="en-US" sz="4000" dirty="0">
                  <a:solidFill>
                    <a:srgbClr val="002060"/>
                  </a:solidFill>
                  <a:cs typeface="Times New Roman" panose="02020603050405020304" pitchFamily="18" charset="0"/>
                </a:rPr>
                <a:t> </a:t>
              </a:r>
              <a:r>
                <a:rPr lang="en-US" altLang="en-US" sz="4000" dirty="0" err="1">
                  <a:solidFill>
                    <a:srgbClr val="002060"/>
                  </a:solidFill>
                  <a:cs typeface="Times New Roman" panose="02020603050405020304" pitchFamily="18" charset="0"/>
                </a:rPr>
                <a:t>bộ</a:t>
              </a:r>
              <a:r>
                <a:rPr lang="en-US" altLang="en-US" sz="4000" dirty="0">
                  <a:solidFill>
                    <a:srgbClr val="002060"/>
                  </a:solidFill>
                  <a:cs typeface="Times New Roman" panose="02020603050405020304" pitchFamily="18" charset="0"/>
                </a:rPr>
                <a:t> </a:t>
              </a:r>
              <a:r>
                <a:rPr lang="en-US" altLang="en-US" sz="4000" dirty="0" err="1">
                  <a:solidFill>
                    <a:srgbClr val="002060"/>
                  </a:solidFill>
                  <a:cs typeface="Times New Roman" panose="02020603050405020304" pitchFamily="18" charset="0"/>
                </a:rPr>
                <a:t>phận</a:t>
              </a:r>
              <a:r>
                <a:rPr lang="en-US" altLang="en-US" sz="4000" dirty="0">
                  <a:solidFill>
                    <a:srgbClr val="002060"/>
                  </a:solidFill>
                  <a:cs typeface="Times New Roman" panose="02020603050405020304" pitchFamily="18" charset="0"/>
                </a:rPr>
                <a:t> </a:t>
              </a:r>
              <a:r>
                <a:rPr lang="en-US" altLang="en-US" sz="4000" dirty="0" err="1">
                  <a:solidFill>
                    <a:srgbClr val="002060"/>
                  </a:solidFill>
                  <a:cs typeface="Times New Roman" panose="02020603050405020304" pitchFamily="18" charset="0"/>
                </a:rPr>
                <a:t>nào</a:t>
              </a:r>
              <a:r>
                <a:rPr lang="en-US" altLang="en-US" sz="4000" dirty="0">
                  <a:solidFill>
                    <a:srgbClr val="002060"/>
                  </a:solidFill>
                  <a:cs typeface="Times New Roman" panose="02020603050405020304" pitchFamily="18" charset="0"/>
                </a:rPr>
                <a:t> </a:t>
              </a:r>
              <a:r>
                <a:rPr lang="en-US" altLang="en-US" sz="4000" dirty="0" err="1">
                  <a:solidFill>
                    <a:srgbClr val="002060"/>
                  </a:solidFill>
                  <a:cs typeface="Times New Roman" panose="02020603050405020304" pitchFamily="18" charset="0"/>
                </a:rPr>
                <a:t>của</a:t>
              </a:r>
              <a:r>
                <a:rPr lang="en-US" altLang="en-US" sz="4000" dirty="0">
                  <a:solidFill>
                    <a:srgbClr val="002060"/>
                  </a:solidFill>
                  <a:cs typeface="Times New Roman" panose="02020603050405020304" pitchFamily="18" charset="0"/>
                </a:rPr>
                <a:t> </a:t>
              </a:r>
              <a:r>
                <a:rPr lang="en-US" altLang="en-US" sz="4000" dirty="0" err="1">
                  <a:solidFill>
                    <a:srgbClr val="002060"/>
                  </a:solidFill>
                  <a:cs typeface="Times New Roman" panose="02020603050405020304" pitchFamily="18" charset="0"/>
                </a:rPr>
                <a:t>cơ</a:t>
              </a:r>
              <a:r>
                <a:rPr lang="en-US" altLang="en-US" sz="4000" dirty="0">
                  <a:solidFill>
                    <a:srgbClr val="002060"/>
                  </a:solidFill>
                  <a:cs typeface="Times New Roman" panose="02020603050405020304" pitchFamily="18" charset="0"/>
                </a:rPr>
                <a:t> </a:t>
              </a:r>
              <a:r>
                <a:rPr lang="en-US" altLang="en-US" sz="4000" dirty="0" err="1">
                  <a:solidFill>
                    <a:srgbClr val="002060"/>
                  </a:solidFill>
                  <a:cs typeface="Times New Roman" panose="02020603050405020304" pitchFamily="18" charset="0"/>
                </a:rPr>
                <a:t>thể</a:t>
              </a:r>
              <a:r>
                <a:rPr lang="en-US" altLang="en-US" sz="4000" dirty="0">
                  <a:solidFill>
                    <a:srgbClr val="002060"/>
                  </a:solidFill>
                  <a:cs typeface="Times New Roman" panose="02020603050405020304" pitchFamily="18" charset="0"/>
                </a:rPr>
                <a:t> </a:t>
              </a:r>
              <a:r>
                <a:rPr lang="en-US" altLang="en-US" sz="4000" dirty="0" err="1">
                  <a:solidFill>
                    <a:srgbClr val="002060"/>
                  </a:solidFill>
                  <a:cs typeface="Times New Roman" panose="02020603050405020304" pitchFamily="18" charset="0"/>
                </a:rPr>
                <a:t>chúng</a:t>
              </a:r>
              <a:r>
                <a:rPr lang="en-US" altLang="en-US" sz="4000" dirty="0">
                  <a:solidFill>
                    <a:srgbClr val="002060"/>
                  </a:solidFill>
                  <a:cs typeface="Times New Roman" panose="02020603050405020304" pitchFamily="18" charset="0"/>
                </a:rPr>
                <a:t> ta?</a:t>
              </a:r>
              <a:endParaRPr lang="vi-VN" altLang="en-US" sz="4000" dirty="0">
                <a:solidFill>
                  <a:srgbClr val="002060"/>
                </a:solidFill>
                <a:cs typeface="Times New Roman" panose="02020603050405020304" pitchFamily="18" charset="0"/>
              </a:endParaRPr>
            </a:p>
          </p:txBody>
        </p:sp>
      </p:grpSp>
    </p:spTree>
    <p:extLst>
      <p:ext uri="{BB962C8B-B14F-4D97-AF65-F5344CB8AC3E}">
        <p14:creationId xmlns:p14="http://schemas.microsoft.com/office/powerpoint/2010/main" val="3830795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ppt_w</p:attrName>
                                        </p:attrNameLst>
                                      </p:cBhvr>
                                      <p:tavLst>
                                        <p:tav tm="0" fmla="#ppt_w*sin(2.5*pi*$)">
                                          <p:val>
                                            <p:fltVal val="0"/>
                                          </p:val>
                                        </p:tav>
                                        <p:tav tm="100000">
                                          <p:val>
                                            <p:fltVal val="1"/>
                                          </p:val>
                                        </p:tav>
                                      </p:tavLst>
                                    </p:anim>
                                    <p:anim calcmode="lin" valueType="num">
                                      <p:cBhvr>
                                        <p:cTn id="9" dur="20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 name="Rectangle 1">
            <a:extLst>
              <a:ext uri="{FF2B5EF4-FFF2-40B4-BE49-F238E27FC236}">
                <a16:creationId xmlns:a16="http://schemas.microsoft.com/office/drawing/2014/main" id="{BE1E2064-701D-C9FA-3CA6-6781CB9F6E18}"/>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sp>
        <p:nvSpPr>
          <p:cNvPr id="6" name="TextBox 5">
            <a:extLst>
              <a:ext uri="{FF2B5EF4-FFF2-40B4-BE49-F238E27FC236}">
                <a16:creationId xmlns:a16="http://schemas.microsoft.com/office/drawing/2014/main" id="{B4831567-59AE-96E6-D7BF-2F1DF94B0ACC}"/>
              </a:ext>
            </a:extLst>
          </p:cNvPr>
          <p:cNvSpPr txBox="1"/>
          <p:nvPr/>
        </p:nvSpPr>
        <p:spPr>
          <a:xfrm>
            <a:off x="3091419" y="2832488"/>
            <a:ext cx="495079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KHÁM PHÁ</a:t>
            </a:r>
          </a:p>
        </p:txBody>
      </p:sp>
    </p:spTree>
    <p:extLst>
      <p:ext uri="{BB962C8B-B14F-4D97-AF65-F5344CB8AC3E}">
        <p14:creationId xmlns:p14="http://schemas.microsoft.com/office/powerpoint/2010/main" val="37107023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423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398601" y="331120"/>
            <a:ext cx="102123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hình</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cho</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biết</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lang="en-US" sz="3200" b="1" dirty="0" err="1">
                <a:solidFill>
                  <a:srgbClr val="002060"/>
                </a:solidFill>
                <a:latin typeface="Calibri" panose="020F0502020204030204"/>
              </a:rPr>
              <a:t>tên</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các</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bộ</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phận</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bên</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ngoài</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cơ</a:t>
            </a:r>
            <a:r>
              <a:rPr lang="en-US" sz="3200" b="1" dirty="0">
                <a:solidFill>
                  <a:srgbClr val="002060"/>
                </a:solidFill>
                <a:latin typeface="Calibri" panose="020F0502020204030204"/>
              </a:rPr>
              <a:t> </a:t>
            </a:r>
            <a:r>
              <a:rPr lang="en-US" sz="3200" b="1" dirty="0" err="1">
                <a:solidFill>
                  <a:srgbClr val="002060"/>
                </a:solidFill>
                <a:latin typeface="Calibri" panose="020F0502020204030204"/>
              </a:rPr>
              <a:t>thể</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20844692">
            <a:off x="374371" y="312646"/>
            <a:ext cx="1184498" cy="7196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46575D9-67C8-1847-5A85-67623BD5DBC0}"/>
              </a:ext>
            </a:extLst>
          </p:cNvPr>
          <p:cNvPicPr>
            <a:picLocks noChangeAspect="1"/>
          </p:cNvPicPr>
          <p:nvPr/>
        </p:nvPicPr>
        <p:blipFill>
          <a:blip r:embed="rId4"/>
          <a:stretch>
            <a:fillRect/>
          </a:stretch>
        </p:blipFill>
        <p:spPr>
          <a:xfrm>
            <a:off x="3367087" y="1157287"/>
            <a:ext cx="5572125" cy="4905375"/>
          </a:xfrm>
          <a:prstGeom prst="rect">
            <a:avLst/>
          </a:prstGeom>
        </p:spPr>
      </p:pic>
    </p:spTree>
    <p:extLst>
      <p:ext uri="{BB962C8B-B14F-4D97-AF65-F5344CB8AC3E}">
        <p14:creationId xmlns:p14="http://schemas.microsoft.com/office/powerpoint/2010/main" val="19657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EF025563-1CA7-C615-A7EE-B27726428514}"/>
              </a:ext>
            </a:extLst>
          </p:cNvPr>
          <p:cNvSpPr/>
          <p:nvPr/>
        </p:nvSpPr>
        <p:spPr>
          <a:xfrm>
            <a:off x="5495925" y="2205608"/>
            <a:ext cx="5219699" cy="1804417"/>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ysClr val="windowText" lastClr="000000"/>
                </a:solidFill>
                <a:latin typeface="Calibri" panose="020F0502020204030204"/>
              </a:rPr>
              <a:t>Bạn nhỏ được bác sĩ </a:t>
            </a:r>
            <a:r>
              <a:rPr lang="en-US" sz="4400" b="1" dirty="0">
                <a:solidFill>
                  <a:sysClr val="windowText" lastClr="000000"/>
                </a:solidFill>
                <a:latin typeface="Calibri" panose="020F0502020204030204"/>
              </a:rPr>
              <a:t>Minh </a:t>
            </a:r>
            <a:r>
              <a:rPr lang="vi-VN" sz="4400" b="1" dirty="0">
                <a:solidFill>
                  <a:sysClr val="windowText" lastClr="000000"/>
                </a:solidFill>
                <a:latin typeface="Calibri" panose="020F0502020204030204"/>
              </a:rPr>
              <a:t>khám tay.</a:t>
            </a:r>
          </a:p>
        </p:txBody>
      </p:sp>
      <p:pic>
        <p:nvPicPr>
          <p:cNvPr id="3" name="Picture 2">
            <a:extLst>
              <a:ext uri="{FF2B5EF4-FFF2-40B4-BE49-F238E27FC236}">
                <a16:creationId xmlns:a16="http://schemas.microsoft.com/office/drawing/2014/main" id="{61FBABEA-DAA0-B083-34F5-D7E2C477F899}"/>
              </a:ext>
            </a:extLst>
          </p:cNvPr>
          <p:cNvPicPr>
            <a:picLocks noChangeAspect="1"/>
          </p:cNvPicPr>
          <p:nvPr/>
        </p:nvPicPr>
        <p:blipFill>
          <a:blip r:embed="rId6"/>
          <a:stretch>
            <a:fillRect/>
          </a:stretch>
        </p:blipFill>
        <p:spPr>
          <a:xfrm>
            <a:off x="2024062" y="1381125"/>
            <a:ext cx="2905626" cy="3733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7193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artoon of a child&#10;&#10;Description automatically generated with low confidence">
            <a:extLst>
              <a:ext uri="{FF2B5EF4-FFF2-40B4-BE49-F238E27FC236}">
                <a16:creationId xmlns:a16="http://schemas.microsoft.com/office/drawing/2014/main" id="{84E30444-B353-4A2B-AB1B-972863C667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89" b="90135" l="10000" r="90000">
                        <a14:foregroundMark x1="44324" y1="9324" x2="44324" y2="9324"/>
                        <a14:foregroundMark x1="57297" y1="89730" x2="57297" y2="89730"/>
                        <a14:foregroundMark x1="43514" y1="90135" x2="43514" y2="90135"/>
                      </a14:backgroundRemoval>
                    </a14:imgEffect>
                  </a14:imgLayer>
                </a14:imgProps>
              </a:ext>
              <a:ext uri="{28A0092B-C50C-407E-A947-70E740481C1C}">
                <a14:useLocalDpi xmlns:a14="http://schemas.microsoft.com/office/drawing/2010/main" val="0"/>
              </a:ext>
            </a:extLst>
          </a:blip>
          <a:stretch>
            <a:fillRect/>
          </a:stretch>
        </p:blipFill>
        <p:spPr>
          <a:xfrm>
            <a:off x="-688399" y="3798191"/>
            <a:ext cx="3059809" cy="3059809"/>
          </a:xfrm>
          <a:prstGeom prst="rect">
            <a:avLst/>
          </a:prstGeom>
        </p:spPr>
      </p:pic>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1360685" flipH="1">
            <a:off x="10003552" y="834033"/>
            <a:ext cx="2933700" cy="15621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EF025563-1CA7-C615-A7EE-B27726428514}"/>
              </a:ext>
            </a:extLst>
          </p:cNvPr>
          <p:cNvSpPr/>
          <p:nvPr/>
        </p:nvSpPr>
        <p:spPr>
          <a:xfrm>
            <a:off x="5495925" y="2205608"/>
            <a:ext cx="5219699" cy="1804417"/>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ysClr val="windowText" lastClr="000000"/>
                </a:solidFill>
                <a:latin typeface="Calibri" panose="020F0502020204030204"/>
              </a:rPr>
              <a:t>Bác sĩ </a:t>
            </a:r>
            <a:r>
              <a:rPr lang="en-US" sz="4000" b="1" dirty="0" err="1">
                <a:solidFill>
                  <a:sysClr val="windowText" lastClr="000000"/>
                </a:solidFill>
                <a:latin typeface="Calibri" panose="020F0502020204030204"/>
              </a:rPr>
              <a:t>Hoa</a:t>
            </a:r>
            <a:r>
              <a:rPr lang="en-US" sz="4000" b="1" dirty="0">
                <a:solidFill>
                  <a:sysClr val="windowText" lastClr="000000"/>
                </a:solidFill>
                <a:latin typeface="Calibri" panose="020F0502020204030204"/>
              </a:rPr>
              <a:t> </a:t>
            </a:r>
            <a:r>
              <a:rPr lang="vi-VN" sz="4000" b="1" dirty="0">
                <a:solidFill>
                  <a:sysClr val="windowText" lastClr="000000"/>
                </a:solidFill>
                <a:latin typeface="Calibri" panose="020F0502020204030204"/>
              </a:rPr>
              <a:t>đang khám cổ và đầu cho bạn gái.</a:t>
            </a:r>
          </a:p>
        </p:txBody>
      </p:sp>
      <p:pic>
        <p:nvPicPr>
          <p:cNvPr id="20" name="Picture 19">
            <a:extLst>
              <a:ext uri="{FF2B5EF4-FFF2-40B4-BE49-F238E27FC236}">
                <a16:creationId xmlns:a16="http://schemas.microsoft.com/office/drawing/2014/main" id="{4DEB893C-7935-7DDA-F185-F9D66666F15A}"/>
              </a:ext>
            </a:extLst>
          </p:cNvPr>
          <p:cNvPicPr>
            <a:picLocks noChangeAspect="1"/>
          </p:cNvPicPr>
          <p:nvPr/>
        </p:nvPicPr>
        <p:blipFill>
          <a:blip r:embed="rId6"/>
          <a:stretch>
            <a:fillRect/>
          </a:stretch>
        </p:blipFill>
        <p:spPr>
          <a:xfrm>
            <a:off x="1962149" y="1611842"/>
            <a:ext cx="2924175" cy="37364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84936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332</Words>
  <Application>Microsoft Office PowerPoint</Application>
  <PresentationFormat>Widescreen</PresentationFormat>
  <Paragraphs>46</Paragraphs>
  <Slides>19</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SimSun</vt:lpstr>
      <vt:lpstr>Arial</vt:lpstr>
      <vt:lpstr>Calibri</vt:lpstr>
      <vt:lpstr>Calibri Light</vt:lpstr>
      <vt:lpstr>iCiel Cadena</vt:lpstr>
      <vt:lpstr>Times New Roman</vt:lpstr>
      <vt:lpstr>UTM Cookies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34</cp:revision>
  <dcterms:created xsi:type="dcterms:W3CDTF">2023-11-21T08:16:29Z</dcterms:created>
  <dcterms:modified xsi:type="dcterms:W3CDTF">2025-03-02T23:14:20Z</dcterms:modified>
</cp:coreProperties>
</file>