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2" r:id="rId3"/>
    <p:sldMasterId id="2147483704" r:id="rId4"/>
    <p:sldMasterId id="2147483717" r:id="rId5"/>
    <p:sldMasterId id="2147483730" r:id="rId6"/>
  </p:sldMasterIdLst>
  <p:notesMasterIdLst>
    <p:notesMasterId r:id="rId23"/>
  </p:notesMasterIdLst>
  <p:sldIdLst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7"/>
    <p:sldId id="269" r:id="rId18"/>
    <p:sldId id="270" r:id="rId19"/>
    <p:sldId id="278" r:id="rId20"/>
    <p:sldId id="277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2F1E5-E735-4767-B665-1F6CD0BAF3B1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F4499-5235-457B-BD3A-42FBA8A03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7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301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693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3724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764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748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901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Chú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thích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Thành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phố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đang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bị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những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con vi-rut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đe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dọa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các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con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hãy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trả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lời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đúng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các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câu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hỏi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mà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vi-rut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đưa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ra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để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chúng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trở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về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hành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tinh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của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chúng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nhé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Bấm</a:t>
            </a:r>
            <a:r>
              <a:rPr lang="en-US" sz="1200" b="1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baseline="0" dirty="0" err="1">
                <a:solidFill>
                  <a:prstClr val="black"/>
                </a:solidFill>
                <a:latin typeface="Calibri"/>
              </a:rPr>
              <a:t>vào</a:t>
            </a:r>
            <a:r>
              <a:rPr lang="en-US" sz="1200" b="1" baseline="0" dirty="0">
                <a:solidFill>
                  <a:prstClr val="black"/>
                </a:solidFill>
                <a:latin typeface="Calibri"/>
              </a:rPr>
              <a:t> con vi </a:t>
            </a:r>
            <a:r>
              <a:rPr lang="en-US" sz="1200" b="1" baseline="0" dirty="0" err="1">
                <a:solidFill>
                  <a:prstClr val="black"/>
                </a:solidFill>
                <a:latin typeface="Calibri"/>
              </a:rPr>
              <a:t>rút</a:t>
            </a:r>
            <a:r>
              <a:rPr lang="en-US" sz="1200" b="1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baseline="0" dirty="0" err="1">
                <a:solidFill>
                  <a:prstClr val="black"/>
                </a:solidFill>
                <a:latin typeface="Calibri"/>
              </a:rPr>
              <a:t>để</a:t>
            </a:r>
            <a:r>
              <a:rPr lang="en-US" sz="1200" b="1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baseline="0" dirty="0" err="1">
                <a:solidFill>
                  <a:prstClr val="black"/>
                </a:solidFill>
                <a:latin typeface="Calibri"/>
              </a:rPr>
              <a:t>đến</a:t>
            </a:r>
            <a:r>
              <a:rPr lang="en-US" sz="1200" b="1" baseline="0" dirty="0">
                <a:solidFill>
                  <a:prstClr val="black"/>
                </a:solidFill>
                <a:latin typeface="Calibri"/>
              </a:rPr>
              <a:t> slide </a:t>
            </a:r>
            <a:r>
              <a:rPr lang="en-US" sz="1200" b="1" baseline="0" dirty="0" err="1">
                <a:solidFill>
                  <a:prstClr val="black"/>
                </a:solidFill>
                <a:latin typeface="Calibri"/>
              </a:rPr>
              <a:t>câu</a:t>
            </a:r>
            <a:r>
              <a:rPr lang="en-US" sz="1200" b="1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baseline="0" dirty="0" err="1">
                <a:solidFill>
                  <a:prstClr val="black"/>
                </a:solidFill>
                <a:latin typeface="Calibri"/>
              </a:rPr>
              <a:t>hỏi</a:t>
            </a:r>
            <a:r>
              <a:rPr lang="en-US" sz="1200" b="1" baseline="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 err="1">
                <a:solidFill>
                  <a:prstClr val="black"/>
                </a:solidFill>
                <a:latin typeface="Calibri"/>
              </a:rPr>
              <a:t>Xong</a:t>
            </a:r>
            <a:r>
              <a:rPr lang="en-US" sz="1200" b="1" baseline="0" dirty="0">
                <a:solidFill>
                  <a:prstClr val="black"/>
                </a:solidFill>
                <a:latin typeface="Calibri"/>
              </a:rPr>
              <a:t> 4 </a:t>
            </a:r>
            <a:r>
              <a:rPr lang="en-US" sz="1200" b="1" baseline="0" dirty="0" err="1">
                <a:solidFill>
                  <a:prstClr val="black"/>
                </a:solidFill>
                <a:latin typeface="Calibri"/>
              </a:rPr>
              <a:t>câu</a:t>
            </a:r>
            <a:r>
              <a:rPr lang="en-US" sz="1200" b="1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baseline="0" dirty="0" err="1">
                <a:solidFill>
                  <a:prstClr val="black"/>
                </a:solidFill>
                <a:latin typeface="Calibri"/>
              </a:rPr>
              <a:t>hỏi</a:t>
            </a:r>
            <a:r>
              <a:rPr lang="en-US" sz="1200" b="1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baseline="0" dirty="0" err="1">
                <a:solidFill>
                  <a:prstClr val="black"/>
                </a:solidFill>
                <a:latin typeface="Calibri"/>
              </a:rPr>
              <a:t>bấm</a:t>
            </a:r>
            <a:r>
              <a:rPr lang="en-US" sz="1200" b="1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baseline="0" dirty="0" err="1">
                <a:solidFill>
                  <a:prstClr val="black"/>
                </a:solidFill>
                <a:latin typeface="Calibri"/>
              </a:rPr>
              <a:t>vào</a:t>
            </a:r>
            <a:r>
              <a:rPr lang="en-US" sz="1200" b="1" baseline="0" dirty="0">
                <a:solidFill>
                  <a:prstClr val="black"/>
                </a:solidFill>
                <a:latin typeface="Calibri"/>
              </a:rPr>
              <a:t> “</a:t>
            </a:r>
            <a:r>
              <a:rPr lang="en-US" sz="1200" b="1" baseline="0" dirty="0" err="1">
                <a:solidFill>
                  <a:prstClr val="black"/>
                </a:solidFill>
                <a:latin typeface="Calibri"/>
              </a:rPr>
              <a:t>Hoàn</a:t>
            </a:r>
            <a:r>
              <a:rPr lang="en-US" sz="1200" b="1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baseline="0" dirty="0" err="1">
                <a:solidFill>
                  <a:prstClr val="black"/>
                </a:solidFill>
                <a:latin typeface="Calibri"/>
              </a:rPr>
              <a:t>thành</a:t>
            </a:r>
            <a:r>
              <a:rPr lang="en-US" sz="1200" b="1" baseline="0" dirty="0">
                <a:solidFill>
                  <a:prstClr val="black"/>
                </a:solidFill>
                <a:latin typeface="Calibri"/>
              </a:rPr>
              <a:t>”</a:t>
            </a:r>
            <a:endParaRPr lang="en-US" sz="1200" b="1" dirty="0">
              <a:solidFill>
                <a:prstClr val="black"/>
              </a:solidFill>
              <a:latin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79482-D1F0-4171-91B0-F5E8D9D621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462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596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015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01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90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79482-D1F0-4171-91B0-F5E8D9D621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39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6.gi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E9206-D2D6-4057-92D4-39C87A03E66D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668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6810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320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770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C7FCF6-76BD-4495-B08F-4C059D2BA31F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445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7577C-F53D-4BB9-9408-EB84DEB3CD80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570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58058-BD14-4845-947D-4A9B79A00D09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06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ECB469-C949-4E3F-B0CB-0C15DA7B7F92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865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675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0A7CE-68B0-4D7E-9884-D7BE6EE8BC2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B1A48-EBEA-472A-9755-08B7148B9B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426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0A7CE-68B0-4D7E-9884-D7BE6EE8BC2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B1A48-EBEA-472A-9755-08B7148B9B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633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2E9E1-D97D-4C90-BB96-FA1ED58B786F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491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0A7CE-68B0-4D7E-9884-D7BE6EE8BC2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B1A48-EBEA-472A-9755-08B7148B9B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724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0A7CE-68B0-4D7E-9884-D7BE6EE8BC2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B1A48-EBEA-472A-9755-08B7148B9B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731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0A7CE-68B0-4D7E-9884-D7BE6EE8BC2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B1A48-EBEA-472A-9755-08B7148B9B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713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0A7CE-68B0-4D7E-9884-D7BE6EE8BC2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B1A48-EBEA-472A-9755-08B7148B9B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158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0A7CE-68B0-4D7E-9884-D7BE6EE8BC2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B1A48-EBEA-472A-9755-08B7148B9B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482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0A7CE-68B0-4D7E-9884-D7BE6EE8BC2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B1A48-EBEA-472A-9755-08B7148B9B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787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0A7CE-68B0-4D7E-9884-D7BE6EE8BC2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B1A48-EBEA-472A-9755-08B7148B9B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508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0A7CE-68B0-4D7E-9884-D7BE6EE8BC2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B1A48-EBEA-472A-9755-08B7148B9B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103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0A7CE-68B0-4D7E-9884-D7BE6EE8BC2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B1A48-EBEA-472A-9755-08B7148B9B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436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0A7CE-68B0-4D7E-9884-D7BE6EE8BC2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B1A48-EBEA-472A-9755-08B7148B9B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806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4779EE-1E16-4CC5-A459-C716090F6017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679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0A7CE-68B0-4D7E-9884-D7BE6EE8BC2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B1A48-EBEA-472A-9755-08B7148B9B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510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388EF-52D1-4258-9BE5-BCD010C7D4D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EE65E-57D2-4566-898C-4F2076833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168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388EF-52D1-4258-9BE5-BCD010C7D4D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EE65E-57D2-4566-898C-4F2076833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53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388EF-52D1-4258-9BE5-BCD010C7D4D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EE65E-57D2-4566-898C-4F2076833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267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388EF-52D1-4258-9BE5-BCD010C7D4D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EE65E-57D2-4566-898C-4F2076833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234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388EF-52D1-4258-9BE5-BCD010C7D4D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EE65E-57D2-4566-898C-4F2076833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111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388EF-52D1-4258-9BE5-BCD010C7D4D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EE65E-57D2-4566-898C-4F2076833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935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388EF-52D1-4258-9BE5-BCD010C7D4D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EE65E-57D2-4566-898C-4F2076833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096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388EF-52D1-4258-9BE5-BCD010C7D4D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EE65E-57D2-4566-898C-4F2076833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955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388EF-52D1-4258-9BE5-BCD010C7D4D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EE65E-57D2-4566-898C-4F2076833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893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311C9F-D64E-4824-A709-CF61DE4E0BDD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209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388EF-52D1-4258-9BE5-BCD010C7D4D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EE65E-57D2-4566-898C-4F2076833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74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388EF-52D1-4258-9BE5-BCD010C7D4D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EE65E-57D2-4566-898C-4F2076833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287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507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CCC1F2-EC4C-438A-A626-EF38FEB19E62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B525D6-B33C-4B02-B16B-D7EC1E9A098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111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897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79D43-DAE6-0F47-A9C1-04982654FBFB}" type="datetimeFigureOut">
              <a:rPr kumimoji="1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2023/10/6</a:t>
            </a:fld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17B97-31AA-F046-A2B1-CB7B8C901C9E}" type="slidenum">
              <a:rPr kumimoji="1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782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228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162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2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56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4318BD-B3C6-4D4B-B871-C29490A2E55A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362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01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2719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559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5095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879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0924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5491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2774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8545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6347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CAFC4-799C-4CDE-B92B-8C262F06CF3E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423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0743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9199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0235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2331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9822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7146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8755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729073-8FFE-4F18-B513-07581FC6638E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ITC Avant Garde Std Bk" panose="020B0502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ITC Avant Garde Std Bk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004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8089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5633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96EC2F-0988-4314-AD4B-24FF16D7B45E}" type="datetime1"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66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C0A7CE-68B0-4D7E-9884-D7BE6EE8BC2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B1A48-EBEA-472A-9755-08B7148B9B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01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ctr" defTabSz="914126" rtl="0" eaLnBrk="1" latinLnBrk="0" hangingPunct="1">
        <a:spcBef>
          <a:spcPct val="0"/>
        </a:spcBef>
        <a:buNone/>
        <a:defRPr sz="4399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9141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4" algn="l" defTabSz="914126" rtl="0" eaLnBrk="1" latinLnBrk="0" hangingPunct="1">
        <a:spcBef>
          <a:spcPct val="20000"/>
        </a:spcBef>
        <a:buFont typeface="Arial" pitchFamily="34" charset="0"/>
        <a:buChar char="–"/>
        <a:defRPr sz="2799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388EF-52D1-4258-9BE5-BCD010C7D4D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EE65E-57D2-4566-898C-4F2076833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60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835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06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53445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audio" Target="../media/audio3.wav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audio" Target="../media/audio5.wav"/><Relationship Id="rId10" Type="http://schemas.openxmlformats.org/officeDocument/2006/relationships/image" Target="../media/image50.png"/><Relationship Id="rId4" Type="http://schemas.openxmlformats.org/officeDocument/2006/relationships/audio" Target="../media/audio4.wav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55.png"/><Relationship Id="rId5" Type="http://schemas.openxmlformats.org/officeDocument/2006/relationships/image" Target="../media/image46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openxmlformats.org/officeDocument/2006/relationships/image" Target="../media/image28.jpg"/><Relationship Id="rId10" Type="http://schemas.microsoft.com/office/2007/relationships/hdphoto" Target="../media/hdphoto2.wdp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8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37.png"/><Relationship Id="rId18" Type="http://schemas.openxmlformats.org/officeDocument/2006/relationships/image" Target="../media/image39.png"/><Relationship Id="rId3" Type="http://schemas.openxmlformats.org/officeDocument/2006/relationships/audio" Target="../media/audio1.wav"/><Relationship Id="rId7" Type="http://schemas.microsoft.com/office/2007/relationships/hdphoto" Target="../media/hdphoto3.wdp"/><Relationship Id="rId12" Type="http://schemas.openxmlformats.org/officeDocument/2006/relationships/slide" Target="slide5.xml"/><Relationship Id="rId17" Type="http://schemas.microsoft.com/office/2007/relationships/hdphoto" Target="../media/hdphoto5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5.png"/><Relationship Id="rId11" Type="http://schemas.openxmlformats.org/officeDocument/2006/relationships/slide" Target="slide6.xml"/><Relationship Id="rId5" Type="http://schemas.openxmlformats.org/officeDocument/2006/relationships/slide" Target="slide8.xml"/><Relationship Id="rId15" Type="http://schemas.openxmlformats.org/officeDocument/2006/relationships/image" Target="../media/image29.png"/><Relationship Id="rId10" Type="http://schemas.microsoft.com/office/2007/relationships/hdphoto" Target="../media/hdphoto4.wdp"/><Relationship Id="rId19" Type="http://schemas.microsoft.com/office/2007/relationships/hdphoto" Target="../media/hdphoto6.wdp"/><Relationship Id="rId4" Type="http://schemas.openxmlformats.org/officeDocument/2006/relationships/image" Target="../media/image34.png"/><Relationship Id="rId9" Type="http://schemas.openxmlformats.org/officeDocument/2006/relationships/image" Target="../media/image36.png"/><Relationship Id="rId1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0.png"/><Relationship Id="rId5" Type="http://schemas.microsoft.com/office/2007/relationships/hdphoto" Target="../media/hdphoto4.wdp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1.png"/><Relationship Id="rId5" Type="http://schemas.microsoft.com/office/2007/relationships/hdphoto" Target="../media/hdphoto4.wdp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2.png"/><Relationship Id="rId5" Type="http://schemas.microsoft.com/office/2007/relationships/hdphoto" Target="../media/hdphoto4.wdp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3.png"/><Relationship Id="rId5" Type="http://schemas.microsoft.com/office/2007/relationships/hdphoto" Target="../media/hdphoto4.wdp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audio" Target="NULL" TargetMode="External"/><Relationship Id="rId7" Type="http://schemas.openxmlformats.org/officeDocument/2006/relationships/image" Target="../media/image4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33.png"/><Relationship Id="rId4" Type="http://schemas.microsoft.com/office/2007/relationships/media" Target="../media/media3.mp3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5" y="1240"/>
            <a:ext cx="12187592" cy="68555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C18D9E3-902F-4663-B3B6-C1B96A482F9F}"/>
              </a:ext>
            </a:extLst>
          </p:cNvPr>
          <p:cNvSpPr/>
          <p:nvPr/>
        </p:nvSpPr>
        <p:spPr>
          <a:xfrm>
            <a:off x="1768277" y="3585172"/>
            <a:ext cx="8655446" cy="25545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F17475"/>
                  </a:solidFill>
                  <a:prstDash val="solid"/>
                </a:ln>
                <a:solidFill>
                  <a:srgbClr val="F17475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Chào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F17475"/>
                  </a:solidFill>
                  <a:prstDash val="solid"/>
                </a:ln>
                <a:solidFill>
                  <a:srgbClr val="F17475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F17475"/>
                  </a:solidFill>
                  <a:prstDash val="solid"/>
                </a:ln>
                <a:solidFill>
                  <a:srgbClr val="F17475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mừng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F17475"/>
                  </a:solidFill>
                  <a:prstDash val="solid"/>
                </a:ln>
                <a:solidFill>
                  <a:srgbClr val="F17475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F17475"/>
                  </a:solidFill>
                  <a:prstDash val="solid"/>
                </a:ln>
                <a:solidFill>
                  <a:srgbClr val="F17475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thầy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F17475"/>
                  </a:solidFill>
                  <a:prstDash val="solid"/>
                </a:ln>
                <a:solidFill>
                  <a:srgbClr val="F17475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F17475"/>
                  </a:solidFill>
                  <a:prstDash val="solid"/>
                </a:ln>
                <a:solidFill>
                  <a:srgbClr val="F17475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cô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F17475"/>
                  </a:solidFill>
                  <a:prstDash val="solid"/>
                </a:ln>
                <a:solidFill>
                  <a:srgbClr val="F17475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F17475"/>
                  </a:solidFill>
                  <a:prstDash val="solid"/>
                </a:ln>
                <a:solidFill>
                  <a:srgbClr val="F17475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F17475"/>
                  </a:solidFill>
                  <a:prstDash val="solid"/>
                </a:ln>
                <a:solidFill>
                  <a:srgbClr val="F17475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F17475"/>
                  </a:solidFill>
                  <a:prstDash val="solid"/>
                </a:ln>
                <a:solidFill>
                  <a:srgbClr val="F17475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F17475"/>
                  </a:solidFill>
                  <a:prstDash val="solid"/>
                </a:ln>
                <a:solidFill>
                  <a:srgbClr val="F17475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F17475"/>
                  </a:solidFill>
                  <a:prstDash val="solid"/>
                </a:ln>
                <a:solidFill>
                  <a:srgbClr val="F17475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endParaRPr kumimoji="0" lang="en-US" sz="8000" b="1" i="0" u="none" strike="noStrike" kern="1200" cap="none" spc="0" normalizeH="0" baseline="0" noProof="0" dirty="0">
              <a:ln w="22225">
                <a:solidFill>
                  <a:srgbClr val="F17475"/>
                </a:solidFill>
                <a:prstDash val="solid"/>
              </a:ln>
              <a:solidFill>
                <a:srgbClr val="F17475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33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5" y="1240"/>
            <a:ext cx="12187592" cy="68555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05783" y="1490407"/>
            <a:ext cx="7763019" cy="7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...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...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tháng</a:t>
            </a: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... </a:t>
            </a:r>
            <a:r>
              <a:rPr kumimoji="0" lang="en-US" sz="399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năm</a:t>
            </a:r>
            <a:endParaRPr kumimoji="0" lang="en-US" sz="39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37814"/>
          <a:stretch/>
        </p:blipFill>
        <p:spPr>
          <a:xfrm>
            <a:off x="4757598" y="1940232"/>
            <a:ext cx="2474618" cy="11146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24C6D9-F83F-4097-B43B-EB3A17FB7EBE}"/>
              </a:ext>
            </a:extLst>
          </p:cNvPr>
          <p:cNvSpPr txBox="1"/>
          <p:nvPr/>
        </p:nvSpPr>
        <p:spPr>
          <a:xfrm>
            <a:off x="2211574" y="3258879"/>
            <a:ext cx="7942520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hai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chữ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tiết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2)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276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73184"/>
            <a:ext cx="2412513" cy="79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831" y="808757"/>
            <a:ext cx="1656751" cy="53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03582" y="838200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Box 32"/>
          <p:cNvSpPr txBox="1"/>
          <p:nvPr/>
        </p:nvSpPr>
        <p:spPr>
          <a:xfrm>
            <a:off x="1570182" y="990599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27382" y="1904999"/>
            <a:ext cx="838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3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79782" y="2819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3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79782" y="3733799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TextBox 36"/>
          <p:cNvSpPr txBox="1"/>
          <p:nvPr/>
        </p:nvSpPr>
        <p:spPr>
          <a:xfrm>
            <a:off x="1570182" y="1828799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70182" y="2895599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70182" y="3886199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179782" y="4800599"/>
            <a:ext cx="8153400" cy="100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03582" y="5920928"/>
            <a:ext cx="8153400" cy="93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TextBox 41"/>
          <p:cNvSpPr txBox="1"/>
          <p:nvPr/>
        </p:nvSpPr>
        <p:spPr>
          <a:xfrm>
            <a:off x="1570182" y="4952999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70182" y="5943599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g)</a:t>
            </a:r>
          </a:p>
        </p:txBody>
      </p:sp>
      <p:sp>
        <p:nvSpPr>
          <p:cNvPr id="44" name="Oval 43"/>
          <p:cNvSpPr/>
          <p:nvPr/>
        </p:nvSpPr>
        <p:spPr>
          <a:xfrm>
            <a:off x="7818582" y="990599"/>
            <a:ext cx="9906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45" name="Oval 44"/>
          <p:cNvSpPr/>
          <p:nvPr/>
        </p:nvSpPr>
        <p:spPr>
          <a:xfrm>
            <a:off x="9190182" y="990599"/>
            <a:ext cx="9906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46" name="Oval 45"/>
          <p:cNvSpPr/>
          <p:nvPr/>
        </p:nvSpPr>
        <p:spPr>
          <a:xfrm>
            <a:off x="3779982" y="1981199"/>
            <a:ext cx="990600" cy="3810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47" name="Oval 46"/>
          <p:cNvSpPr/>
          <p:nvPr/>
        </p:nvSpPr>
        <p:spPr>
          <a:xfrm>
            <a:off x="5075382" y="1981199"/>
            <a:ext cx="990600" cy="3810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48" name="Oval 47"/>
          <p:cNvSpPr/>
          <p:nvPr/>
        </p:nvSpPr>
        <p:spPr>
          <a:xfrm>
            <a:off x="6523182" y="2895599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49" name="Oval 48"/>
          <p:cNvSpPr/>
          <p:nvPr/>
        </p:nvSpPr>
        <p:spPr>
          <a:xfrm>
            <a:off x="7818582" y="2895599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50" name="Oval 49"/>
          <p:cNvSpPr/>
          <p:nvPr/>
        </p:nvSpPr>
        <p:spPr>
          <a:xfrm>
            <a:off x="7818582" y="3809999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51" name="Oval 50"/>
          <p:cNvSpPr/>
          <p:nvPr/>
        </p:nvSpPr>
        <p:spPr>
          <a:xfrm>
            <a:off x="9113982" y="3809999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52" name="Oval 51"/>
          <p:cNvSpPr/>
          <p:nvPr/>
        </p:nvSpPr>
        <p:spPr>
          <a:xfrm>
            <a:off x="6523182" y="4952999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53" name="Oval 52"/>
          <p:cNvSpPr/>
          <p:nvPr/>
        </p:nvSpPr>
        <p:spPr>
          <a:xfrm>
            <a:off x="9037782" y="4952999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54" name="Oval 53"/>
          <p:cNvSpPr/>
          <p:nvPr/>
        </p:nvSpPr>
        <p:spPr>
          <a:xfrm>
            <a:off x="5151582" y="6019799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55" name="Oval 54"/>
          <p:cNvSpPr/>
          <p:nvPr/>
        </p:nvSpPr>
        <p:spPr>
          <a:xfrm>
            <a:off x="7818582" y="5943599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866570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3" grpId="2"/>
      <p:bldP spid="37" grpId="0"/>
      <p:bldP spid="37" grpId="1"/>
      <p:bldP spid="37" grpId="2"/>
      <p:bldP spid="38" grpId="0"/>
      <p:bldP spid="38" grpId="1"/>
      <p:bldP spid="38" grpId="2"/>
      <p:bldP spid="39" grpId="0"/>
      <p:bldP spid="39" grpId="1"/>
      <p:bldP spid="39" grpId="2"/>
      <p:bldP spid="42" grpId="0"/>
      <p:bldP spid="42" grpId="1"/>
      <p:bldP spid="42" grpId="2"/>
      <p:bldP spid="43" grpId="0"/>
      <p:bldP spid="43" grpId="1"/>
      <p:bldP spid="43" grpId="2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9800" y="533399"/>
            <a:ext cx="523303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" name="Picture 8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20072" y="27709"/>
            <a:ext cx="2881744" cy="88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20800" y="1295399"/>
            <a:ext cx="63246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" name="TextBox 91"/>
          <p:cNvSpPr txBox="1"/>
          <p:nvPr/>
        </p:nvSpPr>
        <p:spPr>
          <a:xfrm>
            <a:off x="7797800" y="3047999"/>
            <a:ext cx="3230418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+mj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013528" y="5501699"/>
            <a:ext cx="4050145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  <a:cs typeface="Times New Roman" panose="02020603050405020304" pitchFamily="18" charset="0"/>
              </a:rPr>
              <a:t>b.  </a:t>
            </a:r>
            <a:r>
              <a:rPr lang="en-US" sz="3200" b="1" dirty="0" err="1">
                <a:latin typeface="+mj-lt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anose="02020603050405020304" pitchFamily="18" charset="0"/>
              </a:rPr>
              <a:t>gói</a:t>
            </a:r>
            <a:r>
              <a:rPr 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anose="02020603050405020304" pitchFamily="18" charset="0"/>
              </a:rPr>
              <a:t>quà</a:t>
            </a:r>
            <a:r>
              <a:rPr lang="en-US" sz="3200" b="1" dirty="0"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416800" y="4724399"/>
            <a:ext cx="361141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  <a:cs typeface="Times New Roman" panose="02020603050405020304" pitchFamily="18" charset="0"/>
              </a:rPr>
              <a:t>a.  </a:t>
            </a:r>
            <a:r>
              <a:rPr lang="en-US" sz="3200" b="1" dirty="0" err="1">
                <a:latin typeface="+mj-lt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anose="02020603050405020304" pitchFamily="18" charset="0"/>
              </a:rPr>
              <a:t>kẹo</a:t>
            </a:r>
            <a:r>
              <a:rPr lang="en-US" sz="3200" b="1" dirty="0"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620162" y="5661890"/>
            <a:ext cx="412172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  <a:cs typeface="Times New Roman" panose="02020603050405020304" pitchFamily="18" charset="0"/>
              </a:rPr>
              <a:t>c.  </a:t>
            </a:r>
            <a:r>
              <a:rPr lang="en-US" sz="3200" b="1" dirty="0" err="1">
                <a:latin typeface="+mj-lt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124364" y="5492174"/>
            <a:ext cx="3124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  <a:cs typeface="Times New Roman" panose="02020603050405020304" pitchFamily="18" charset="0"/>
              </a:rPr>
              <a:t>b.  4 </a:t>
            </a:r>
            <a:r>
              <a:rPr lang="en-US" sz="3200" b="1" dirty="0" err="1">
                <a:latin typeface="+mj-lt"/>
                <a:cs typeface="Times New Roman" panose="02020603050405020304" pitchFamily="18" charset="0"/>
              </a:rPr>
              <a:t>gói</a:t>
            </a:r>
            <a:r>
              <a:rPr 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anose="02020603050405020304" pitchFamily="18" charset="0"/>
              </a:rPr>
              <a:t>quà</a:t>
            </a:r>
            <a:endParaRPr lang="en-US" sz="32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416800" y="4724399"/>
            <a:ext cx="3048000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  <a:cs typeface="Times New Roman" panose="02020603050405020304" pitchFamily="18" charset="0"/>
              </a:rPr>
              <a:t>a.  15 </a:t>
            </a:r>
            <a:r>
              <a:rPr lang="en-US" sz="3200" b="1" dirty="0" err="1">
                <a:latin typeface="+mj-lt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anose="02020603050405020304" pitchFamily="18" charset="0"/>
              </a:rPr>
              <a:t>kẹo</a:t>
            </a:r>
            <a:endParaRPr lang="en-US" sz="32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685136" y="5668532"/>
            <a:ext cx="350520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  <a:cs typeface="Times New Roman" panose="02020603050405020304" pitchFamily="18" charset="0"/>
              </a:rPr>
              <a:t>c.  5 </a:t>
            </a:r>
            <a:r>
              <a:rPr lang="en-US" sz="3200" b="1" dirty="0" err="1">
                <a:latin typeface="+mj-lt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anose="02020603050405020304" pitchFamily="18" charset="0"/>
              </a:rPr>
              <a:t>hoa</a:t>
            </a:r>
            <a:endParaRPr lang="en-US" sz="32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180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7" grpId="0" animBg="1"/>
      <p:bldP spid="9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3119037-AEFB-46B5-9C53-24DBE3249C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317"/>
            <a:ext cx="12192000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D6E4BF4-08B7-4552-9FBA-08BB541C14B8}"/>
              </a:ext>
            </a:extLst>
          </p:cNvPr>
          <p:cNvSpPr txBox="1"/>
          <p:nvPr/>
        </p:nvSpPr>
        <p:spPr>
          <a:xfrm>
            <a:off x="2872183" y="1923230"/>
            <a:ext cx="6065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Trò chơi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CB47CFD-5A20-4F52-A73B-D58A468D49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143" y="2843561"/>
            <a:ext cx="3756782" cy="37567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D9DEE2-2690-45B9-A49E-F3E0C4500330}"/>
              </a:ext>
            </a:extLst>
          </p:cNvPr>
          <p:cNvSpPr/>
          <p:nvPr/>
        </p:nvSpPr>
        <p:spPr>
          <a:xfrm>
            <a:off x="2131880" y="2843561"/>
            <a:ext cx="72042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400" b="1" kern="0" dirty="0" err="1">
                <a:ln w="12700">
                  <a:solidFill>
                    <a:srgbClr val="5B9BD5"/>
                  </a:solidFill>
                  <a:prstDash val="solid"/>
                </a:ln>
                <a:pattFill prst="pct50">
                  <a:fgClr>
                    <a:srgbClr val="5B9BD5"/>
                  </a:fgClr>
                  <a:bgClr>
                    <a:srgbClr val="5B9BD5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B9BD5"/>
                  </a:outerShdw>
                </a:effectLst>
                <a:latin typeface="Arial"/>
                <a:cs typeface="Arial"/>
                <a:sym typeface="Arial"/>
              </a:rPr>
              <a:t>Đường</a:t>
            </a:r>
            <a:r>
              <a:rPr lang="en-US" sz="4400" b="1" kern="0" dirty="0">
                <a:ln w="12700">
                  <a:solidFill>
                    <a:srgbClr val="5B9BD5"/>
                  </a:solidFill>
                  <a:prstDash val="solid"/>
                </a:ln>
                <a:pattFill prst="pct50">
                  <a:fgClr>
                    <a:srgbClr val="5B9BD5"/>
                  </a:fgClr>
                  <a:bgClr>
                    <a:srgbClr val="5B9BD5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B9BD5"/>
                  </a:outerShdw>
                </a:effectLst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ln w="12700">
                  <a:solidFill>
                    <a:srgbClr val="5B9BD5"/>
                  </a:solidFill>
                  <a:prstDash val="solid"/>
                </a:ln>
                <a:pattFill prst="pct50">
                  <a:fgClr>
                    <a:srgbClr val="5B9BD5"/>
                  </a:fgClr>
                  <a:bgClr>
                    <a:srgbClr val="5B9BD5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B9BD5"/>
                  </a:outerShdw>
                </a:effectLst>
                <a:latin typeface="Arial"/>
                <a:cs typeface="Arial"/>
                <a:sym typeface="Arial"/>
              </a:rPr>
              <a:t>đến</a:t>
            </a:r>
            <a:r>
              <a:rPr lang="en-US" sz="4400" b="1" kern="0" dirty="0">
                <a:ln w="12700">
                  <a:solidFill>
                    <a:srgbClr val="5B9BD5"/>
                  </a:solidFill>
                  <a:prstDash val="solid"/>
                </a:ln>
                <a:pattFill prst="pct50">
                  <a:fgClr>
                    <a:srgbClr val="5B9BD5"/>
                  </a:fgClr>
                  <a:bgClr>
                    <a:srgbClr val="5B9BD5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B9BD5"/>
                  </a:outerShdw>
                </a:effectLst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ln w="12700">
                  <a:solidFill>
                    <a:srgbClr val="5B9BD5"/>
                  </a:solidFill>
                  <a:prstDash val="solid"/>
                </a:ln>
                <a:pattFill prst="pct50">
                  <a:fgClr>
                    <a:srgbClr val="5B9BD5"/>
                  </a:fgClr>
                  <a:bgClr>
                    <a:srgbClr val="5B9BD5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B9BD5"/>
                  </a:outerShdw>
                </a:effectLst>
                <a:latin typeface="Arial"/>
                <a:cs typeface="Arial"/>
                <a:sym typeface="Arial"/>
              </a:rPr>
              <a:t>đảo</a:t>
            </a:r>
            <a:r>
              <a:rPr lang="en-US" sz="4400" b="1" kern="0" dirty="0">
                <a:ln w="12700">
                  <a:solidFill>
                    <a:srgbClr val="5B9BD5"/>
                  </a:solidFill>
                  <a:prstDash val="solid"/>
                </a:ln>
                <a:pattFill prst="pct50">
                  <a:fgClr>
                    <a:srgbClr val="5B9BD5"/>
                  </a:fgClr>
                  <a:bgClr>
                    <a:srgbClr val="5B9BD5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B9BD5"/>
                  </a:outerShdw>
                </a:effectLst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ln w="12700">
                  <a:solidFill>
                    <a:srgbClr val="5B9BD5"/>
                  </a:solidFill>
                  <a:prstDash val="solid"/>
                </a:ln>
                <a:pattFill prst="pct50">
                  <a:fgClr>
                    <a:srgbClr val="5B9BD5"/>
                  </a:fgClr>
                  <a:bgClr>
                    <a:srgbClr val="5B9BD5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B9BD5"/>
                  </a:outerShdw>
                </a:effectLst>
                <a:latin typeface="Arial"/>
                <a:cs typeface="Arial"/>
                <a:sym typeface="Arial"/>
              </a:rPr>
              <a:t>giấu</a:t>
            </a:r>
            <a:r>
              <a:rPr lang="en-US" sz="4400" b="1" kern="0" dirty="0">
                <a:ln w="12700">
                  <a:solidFill>
                    <a:srgbClr val="5B9BD5"/>
                  </a:solidFill>
                  <a:prstDash val="solid"/>
                </a:ln>
                <a:pattFill prst="pct50">
                  <a:fgClr>
                    <a:srgbClr val="5B9BD5"/>
                  </a:fgClr>
                  <a:bgClr>
                    <a:srgbClr val="5B9BD5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B9BD5"/>
                  </a:outerShdw>
                </a:effectLst>
                <a:latin typeface="Arial"/>
                <a:cs typeface="Arial"/>
                <a:sym typeface="Arial"/>
              </a:rPr>
              <a:t> </a:t>
            </a:r>
            <a:r>
              <a:rPr lang="en-US" sz="4400" b="1" kern="0" dirty="0" err="1">
                <a:ln w="12700">
                  <a:solidFill>
                    <a:srgbClr val="5B9BD5"/>
                  </a:solidFill>
                  <a:prstDash val="solid"/>
                </a:ln>
                <a:pattFill prst="pct50">
                  <a:fgClr>
                    <a:srgbClr val="5B9BD5"/>
                  </a:fgClr>
                  <a:bgClr>
                    <a:srgbClr val="5B9BD5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B9BD5"/>
                  </a:outerShdw>
                </a:effectLst>
                <a:latin typeface="Arial"/>
                <a:cs typeface="Arial"/>
                <a:sym typeface="Arial"/>
              </a:rPr>
              <a:t>vàng</a:t>
            </a:r>
            <a:endParaRPr kumimoji="0" lang="en-US" sz="4400" b="1" i="0" u="none" strike="noStrike" kern="0" cap="none" spc="0" normalizeH="0" baseline="0" noProof="0" dirty="0">
              <a:ln w="12700">
                <a:solidFill>
                  <a:srgbClr val="5B9BD5"/>
                </a:solidFill>
                <a:prstDash val="solid"/>
              </a:ln>
              <a:pattFill prst="pct50">
                <a:fgClr>
                  <a:srgbClr val="5B9BD5"/>
                </a:fgClr>
                <a:bgClr>
                  <a:srgbClr val="5B9BD5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5B9BD5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0782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9953" y="199014"/>
            <a:ext cx="9876734" cy="477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08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7141" y="646546"/>
            <a:ext cx="8536842" cy="562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74181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192" y="1905200"/>
            <a:ext cx="9260440" cy="342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58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88" y="5428047"/>
            <a:ext cx="1759944" cy="1429954"/>
          </a:xfrm>
          <a:prstGeom prst="rect">
            <a:avLst/>
          </a:prstGeom>
        </p:spPr>
      </p:pic>
      <p:pic>
        <p:nvPicPr>
          <p:cNvPr id="11" name="Picture 2" descr="Disposable Face Mask 3ply | Yebi Health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575" b="85062" l="0" r="100000">
                        <a14:foregroundMark x1="18805" y1="31810" x2="77153" y2="30228"/>
                        <a14:foregroundMark x1="36555" y1="26011" x2="58524" y2="26714"/>
                        <a14:foregroundMark x1="27065" y1="71178" x2="27065" y2="71178"/>
                        <a14:foregroundMark x1="23023" y1="67838" x2="24780" y2="68014"/>
                        <a14:foregroundMark x1="21617" y1="65905" x2="21617" y2="65905"/>
                        <a14:foregroundMark x1="71002" y1="72759" x2="79438" y2="65202"/>
                        <a14:foregroundMark x1="19859" y1="64499" x2="20211" y2="64499"/>
                        <a14:foregroundMark x1="15290" y1="57645" x2="15290" y2="57645"/>
                        <a14:foregroundMark x1="3163" y1="34622" x2="3163" y2="34622"/>
                        <a14:foregroundMark x1="6503" y1="27592" x2="9842" y2="26889"/>
                        <a14:foregroundMark x1="17399" y1="30580" x2="17399" y2="30580"/>
                        <a14:foregroundMark x1="14587" y1="28471" x2="14587" y2="28471"/>
                        <a14:foregroundMark x1="6151" y1="28471" x2="6151" y2="28471"/>
                        <a14:foregroundMark x1="3866" y1="40070" x2="7206" y2="46397"/>
                        <a14:foregroundMark x1="15290" y1="57645" x2="8260" y2="47452"/>
                        <a14:foregroundMark x1="3163" y1="38313" x2="3163" y2="38313"/>
                        <a14:foregroundMark x1="4394" y1="29525" x2="4394" y2="29525"/>
                        <a14:foregroundMark x1="2988" y1="31459" x2="2988" y2="31459"/>
                        <a14:foregroundMark x1="2988" y1="34095" x2="2988" y2="36204"/>
                        <a14:foregroundMark x1="4218" y1="29701" x2="2636" y2="32162"/>
                        <a14:foregroundMark x1="2812" y1="36731" x2="2812" y2="36731"/>
                        <a14:foregroundMark x1="2812" y1="37258" x2="3515" y2="38489"/>
                        <a14:foregroundMark x1="9666" y1="27592" x2="15993" y2="29350"/>
                        <a14:foregroundMark x1="17399" y1="28120" x2="17399" y2="29174"/>
                        <a14:foregroundMark x1="16520" y1="30756" x2="17047" y2="34446"/>
                        <a14:foregroundMark x1="84710" y1="29350" x2="86116" y2="28647"/>
                        <a14:foregroundMark x1="86995" y1="28471" x2="87522" y2="28295"/>
                        <a14:foregroundMark x1="88752" y1="27768" x2="89982" y2="27065"/>
                        <a14:foregroundMark x1="91213" y1="27592" x2="92267" y2="27944"/>
                        <a14:foregroundMark x1="93322" y1="28120" x2="94552" y2="28471"/>
                        <a14:foregroundMark x1="95431" y1="29525" x2="95958" y2="30404"/>
                        <a14:foregroundMark x1="96837" y1="31459" x2="97012" y2="33040"/>
                        <a14:foregroundMark x1="97188" y1="34974" x2="97364" y2="35149"/>
                        <a14:foregroundMark x1="96661" y1="38313" x2="96661" y2="38313"/>
                        <a14:foregroundMark x1="97364" y1="33919" x2="97188" y2="36731"/>
                        <a14:foregroundMark x1="96485" y1="39543" x2="95958" y2="41301"/>
                        <a14:foregroundMark x1="97188" y1="37434" x2="97188" y2="37434"/>
                        <a14:foregroundMark x1="95958" y1="41476" x2="92443" y2="47276"/>
                        <a14:foregroundMark x1="91916" y1="48330" x2="85589" y2="56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84" t="22214" r="8571" b="14900"/>
          <a:stretch/>
        </p:blipFill>
        <p:spPr bwMode="auto">
          <a:xfrm rot="21113504">
            <a:off x="5143102" y="5883796"/>
            <a:ext cx="602557" cy="31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isposable Face Mask 3ply | Yebi Health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575" b="85062" l="0" r="100000">
                        <a14:foregroundMark x1="18805" y1="31810" x2="77153" y2="30228"/>
                        <a14:foregroundMark x1="36555" y1="26011" x2="58524" y2="26714"/>
                        <a14:foregroundMark x1="27065" y1="71178" x2="27065" y2="71178"/>
                        <a14:foregroundMark x1="23023" y1="67838" x2="24780" y2="68014"/>
                        <a14:foregroundMark x1="21617" y1="65905" x2="21617" y2="65905"/>
                        <a14:foregroundMark x1="71002" y1="72759" x2="79438" y2="65202"/>
                        <a14:foregroundMark x1="19859" y1="64499" x2="20211" y2="64499"/>
                        <a14:foregroundMark x1="15290" y1="57645" x2="15290" y2="57645"/>
                        <a14:foregroundMark x1="3163" y1="34622" x2="3163" y2="34622"/>
                        <a14:foregroundMark x1="6503" y1="27592" x2="9842" y2="26889"/>
                        <a14:foregroundMark x1="17399" y1="30580" x2="17399" y2="30580"/>
                        <a14:foregroundMark x1="14587" y1="28471" x2="14587" y2="28471"/>
                        <a14:foregroundMark x1="6151" y1="28471" x2="6151" y2="28471"/>
                        <a14:foregroundMark x1="3866" y1="40070" x2="7206" y2="46397"/>
                        <a14:foregroundMark x1="15290" y1="57645" x2="8260" y2="47452"/>
                        <a14:foregroundMark x1="3163" y1="38313" x2="3163" y2="38313"/>
                        <a14:foregroundMark x1="4394" y1="29525" x2="4394" y2="29525"/>
                        <a14:foregroundMark x1="2988" y1="31459" x2="2988" y2="31459"/>
                        <a14:foregroundMark x1="2988" y1="34095" x2="2988" y2="36204"/>
                        <a14:foregroundMark x1="4218" y1="29701" x2="2636" y2="32162"/>
                        <a14:foregroundMark x1="2812" y1="36731" x2="2812" y2="36731"/>
                        <a14:foregroundMark x1="2812" y1="37258" x2="3515" y2="38489"/>
                        <a14:foregroundMark x1="9666" y1="27592" x2="15993" y2="29350"/>
                        <a14:foregroundMark x1="17399" y1="28120" x2="17399" y2="29174"/>
                        <a14:foregroundMark x1="16520" y1="30756" x2="17047" y2="34446"/>
                        <a14:foregroundMark x1="84710" y1="29350" x2="86116" y2="28647"/>
                        <a14:foregroundMark x1="86995" y1="28471" x2="87522" y2="28295"/>
                        <a14:foregroundMark x1="88752" y1="27768" x2="89982" y2="27065"/>
                        <a14:foregroundMark x1="91213" y1="27592" x2="92267" y2="27944"/>
                        <a14:foregroundMark x1="93322" y1="28120" x2="94552" y2="28471"/>
                        <a14:foregroundMark x1="95431" y1="29525" x2="95958" y2="30404"/>
                        <a14:foregroundMark x1="96837" y1="31459" x2="97012" y2="33040"/>
                        <a14:foregroundMark x1="97188" y1="34974" x2="97364" y2="35149"/>
                        <a14:foregroundMark x1="96661" y1="38313" x2="96661" y2="38313"/>
                        <a14:foregroundMark x1="97364" y1="33919" x2="97188" y2="36731"/>
                        <a14:foregroundMark x1="96485" y1="39543" x2="95958" y2="41301"/>
                        <a14:foregroundMark x1="97188" y1="37434" x2="97188" y2="37434"/>
                        <a14:foregroundMark x1="95958" y1="41476" x2="92443" y2="47276"/>
                        <a14:foregroundMark x1="91916" y1="48330" x2="85589" y2="56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84" t="22214" r="8571" b="14900"/>
          <a:stretch/>
        </p:blipFill>
        <p:spPr bwMode="auto">
          <a:xfrm rot="21383368">
            <a:off x="5926883" y="5939916"/>
            <a:ext cx="600702" cy="30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94" y="1676012"/>
            <a:ext cx="9416116" cy="2361464"/>
          </a:xfrm>
          <a:prstGeom prst="rect">
            <a:avLst/>
          </a:prstGeom>
        </p:spPr>
      </p:pic>
      <p:pic>
        <p:nvPicPr>
          <p:cNvPr id="9" name="Ghen-Co-Vy-MIN-ERIK">
            <a:hlinkClick r:id="" action="ppaction://media"/>
            <a:extLst>
              <a:ext uri="{FF2B5EF4-FFF2-40B4-BE49-F238E27FC236}">
                <a16:creationId xmlns:a16="http://schemas.microsoft.com/office/drawing/2014/main" id="{454B5C7F-1E66-4271-84D9-BF7448AF66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07605" y="2635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53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7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5" y="1240"/>
            <a:ext cx="12187592" cy="68555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27261" y="1027423"/>
            <a:ext cx="7989997" cy="2307778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199" b="1" i="0" u="none" strike="noStrike" kern="1200" cap="all" spc="0" normalizeH="0" baseline="0" noProof="0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BẢO VỆ </a:t>
            </a: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199" b="1" i="0" u="none" strike="noStrike" kern="1200" cap="all" spc="0" normalizeH="0" baseline="0" noProof="0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KHU PHỐ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88" y="5428047"/>
            <a:ext cx="1759944" cy="1429954"/>
          </a:xfrm>
          <a:prstGeom prst="rect">
            <a:avLst/>
          </a:prstGeom>
        </p:spPr>
      </p:pic>
      <p:pic>
        <p:nvPicPr>
          <p:cNvPr id="11" name="Picture 2" descr="Disposable Face Mask 3ply | Yebi Health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575" b="85062" l="0" r="100000">
                        <a14:foregroundMark x1="18805" y1="31810" x2="77153" y2="30228"/>
                        <a14:foregroundMark x1="36555" y1="26011" x2="58524" y2="26714"/>
                        <a14:foregroundMark x1="27065" y1="71178" x2="27065" y2="71178"/>
                        <a14:foregroundMark x1="23023" y1="67838" x2="24780" y2="68014"/>
                        <a14:foregroundMark x1="21617" y1="65905" x2="21617" y2="65905"/>
                        <a14:foregroundMark x1="71002" y1="72759" x2="79438" y2="65202"/>
                        <a14:foregroundMark x1="19859" y1="64499" x2="20211" y2="64499"/>
                        <a14:foregroundMark x1="15290" y1="57645" x2="15290" y2="57645"/>
                        <a14:foregroundMark x1="3163" y1="34622" x2="3163" y2="34622"/>
                        <a14:foregroundMark x1="6503" y1="27592" x2="9842" y2="26889"/>
                        <a14:foregroundMark x1="17399" y1="30580" x2="17399" y2="30580"/>
                        <a14:foregroundMark x1="14587" y1="28471" x2="14587" y2="28471"/>
                        <a14:foregroundMark x1="6151" y1="28471" x2="6151" y2="28471"/>
                        <a14:foregroundMark x1="3866" y1="40070" x2="7206" y2="46397"/>
                        <a14:foregroundMark x1="15290" y1="57645" x2="8260" y2="47452"/>
                        <a14:foregroundMark x1="3163" y1="38313" x2="3163" y2="38313"/>
                        <a14:foregroundMark x1="4394" y1="29525" x2="4394" y2="29525"/>
                        <a14:foregroundMark x1="2988" y1="31459" x2="2988" y2="31459"/>
                        <a14:foregroundMark x1="2988" y1="34095" x2="2988" y2="36204"/>
                        <a14:foregroundMark x1="4218" y1="29701" x2="2636" y2="32162"/>
                        <a14:foregroundMark x1="2812" y1="36731" x2="2812" y2="36731"/>
                        <a14:foregroundMark x1="2812" y1="37258" x2="3515" y2="38489"/>
                        <a14:foregroundMark x1="9666" y1="27592" x2="15993" y2="29350"/>
                        <a14:foregroundMark x1="17399" y1="28120" x2="17399" y2="29174"/>
                        <a14:foregroundMark x1="16520" y1="30756" x2="17047" y2="34446"/>
                        <a14:foregroundMark x1="84710" y1="29350" x2="86116" y2="28647"/>
                        <a14:foregroundMark x1="86995" y1="28471" x2="87522" y2="28295"/>
                        <a14:foregroundMark x1="88752" y1="27768" x2="89982" y2="27065"/>
                        <a14:foregroundMark x1="91213" y1="27592" x2="92267" y2="27944"/>
                        <a14:foregroundMark x1="93322" y1="28120" x2="94552" y2="28471"/>
                        <a14:foregroundMark x1="95431" y1="29525" x2="95958" y2="30404"/>
                        <a14:foregroundMark x1="96837" y1="31459" x2="97012" y2="33040"/>
                        <a14:foregroundMark x1="97188" y1="34974" x2="97364" y2="35149"/>
                        <a14:foregroundMark x1="96661" y1="38313" x2="96661" y2="38313"/>
                        <a14:foregroundMark x1="97364" y1="33919" x2="97188" y2="36731"/>
                        <a14:foregroundMark x1="96485" y1="39543" x2="95958" y2="41301"/>
                        <a14:foregroundMark x1="97188" y1="37434" x2="97188" y2="37434"/>
                        <a14:foregroundMark x1="95958" y1="41476" x2="92443" y2="47276"/>
                        <a14:foregroundMark x1="91916" y1="48330" x2="85589" y2="56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84" t="22214" r="8571" b="14900"/>
          <a:stretch/>
        </p:blipFill>
        <p:spPr bwMode="auto">
          <a:xfrm rot="21113504">
            <a:off x="5143102" y="5883796"/>
            <a:ext cx="602557" cy="31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isposable Face Mask 3ply | Yebi Health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575" b="85062" l="0" r="100000">
                        <a14:foregroundMark x1="18805" y1="31810" x2="77153" y2="30228"/>
                        <a14:foregroundMark x1="36555" y1="26011" x2="58524" y2="26714"/>
                        <a14:foregroundMark x1="27065" y1="71178" x2="27065" y2="71178"/>
                        <a14:foregroundMark x1="23023" y1="67838" x2="24780" y2="68014"/>
                        <a14:foregroundMark x1="21617" y1="65905" x2="21617" y2="65905"/>
                        <a14:foregroundMark x1="71002" y1="72759" x2="79438" y2="65202"/>
                        <a14:foregroundMark x1="19859" y1="64499" x2="20211" y2="64499"/>
                        <a14:foregroundMark x1="15290" y1="57645" x2="15290" y2="57645"/>
                        <a14:foregroundMark x1="3163" y1="34622" x2="3163" y2="34622"/>
                        <a14:foregroundMark x1="6503" y1="27592" x2="9842" y2="26889"/>
                        <a14:foregroundMark x1="17399" y1="30580" x2="17399" y2="30580"/>
                        <a14:foregroundMark x1="14587" y1="28471" x2="14587" y2="28471"/>
                        <a14:foregroundMark x1="6151" y1="28471" x2="6151" y2="28471"/>
                        <a14:foregroundMark x1="3866" y1="40070" x2="7206" y2="46397"/>
                        <a14:foregroundMark x1="15290" y1="57645" x2="8260" y2="47452"/>
                        <a14:foregroundMark x1="3163" y1="38313" x2="3163" y2="38313"/>
                        <a14:foregroundMark x1="4394" y1="29525" x2="4394" y2="29525"/>
                        <a14:foregroundMark x1="2988" y1="31459" x2="2988" y2="31459"/>
                        <a14:foregroundMark x1="2988" y1="34095" x2="2988" y2="36204"/>
                        <a14:foregroundMark x1="4218" y1="29701" x2="2636" y2="32162"/>
                        <a14:foregroundMark x1="2812" y1="36731" x2="2812" y2="36731"/>
                        <a14:foregroundMark x1="2812" y1="37258" x2="3515" y2="38489"/>
                        <a14:foregroundMark x1="9666" y1="27592" x2="15993" y2="29350"/>
                        <a14:foregroundMark x1="17399" y1="28120" x2="17399" y2="29174"/>
                        <a14:foregroundMark x1="16520" y1="30756" x2="17047" y2="34446"/>
                        <a14:foregroundMark x1="84710" y1="29350" x2="86116" y2="28647"/>
                        <a14:foregroundMark x1="86995" y1="28471" x2="87522" y2="28295"/>
                        <a14:foregroundMark x1="88752" y1="27768" x2="89982" y2="27065"/>
                        <a14:foregroundMark x1="91213" y1="27592" x2="92267" y2="27944"/>
                        <a14:foregroundMark x1="93322" y1="28120" x2="94552" y2="28471"/>
                        <a14:foregroundMark x1="95431" y1="29525" x2="95958" y2="30404"/>
                        <a14:foregroundMark x1="96837" y1="31459" x2="97012" y2="33040"/>
                        <a14:foregroundMark x1="97188" y1="34974" x2="97364" y2="35149"/>
                        <a14:foregroundMark x1="96661" y1="38313" x2="96661" y2="38313"/>
                        <a14:foregroundMark x1="97364" y1="33919" x2="97188" y2="36731"/>
                        <a14:foregroundMark x1="96485" y1="39543" x2="95958" y2="41301"/>
                        <a14:foregroundMark x1="97188" y1="37434" x2="97188" y2="37434"/>
                        <a14:foregroundMark x1="95958" y1="41476" x2="92443" y2="47276"/>
                        <a14:foregroundMark x1="91916" y1="48330" x2="85589" y2="56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84" t="22214" r="8571" b="14900"/>
          <a:stretch/>
        </p:blipFill>
        <p:spPr bwMode="auto">
          <a:xfrm rot="21383368">
            <a:off x="5926883" y="5939916"/>
            <a:ext cx="600702" cy="30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81289" y="3404789"/>
            <a:ext cx="4206941" cy="2835921"/>
            <a:chOff x="179125" y="3405577"/>
            <a:chExt cx="4207915" cy="2836577"/>
          </a:xfrm>
        </p:grpSpPr>
        <p:sp>
          <p:nvSpPr>
            <p:cNvPr id="13" name="Cloud Callout 12"/>
            <p:cNvSpPr/>
            <p:nvPr/>
          </p:nvSpPr>
          <p:spPr>
            <a:xfrm>
              <a:off x="179125" y="3405577"/>
              <a:ext cx="4207915" cy="2836577"/>
            </a:xfrm>
            <a:prstGeom prst="cloudCallout">
              <a:avLst>
                <a:gd name="adj1" fmla="val 59589"/>
                <a:gd name="adj2" fmla="val 48573"/>
              </a:avLst>
            </a:prstGeom>
            <a:solidFill>
              <a:srgbClr val="FFFF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685735" y="3915924"/>
              <a:ext cx="3194693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9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279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bạn</a:t>
              </a:r>
              <a:r>
                <a:rPr kumimoji="0" lang="en-US" sz="279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ơi</a:t>
              </a:r>
              <a:r>
                <a:rPr kumimoji="0" lang="en-US" sz="279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</a:t>
              </a:r>
              <a:r>
                <a:rPr kumimoji="0" lang="en-US" sz="2799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thành</a:t>
              </a:r>
              <a:r>
                <a:rPr kumimoji="0" lang="en-US" sz="279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phố</a:t>
              </a:r>
              <a:r>
                <a:rPr kumimoji="0" lang="en-US" sz="279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của</a:t>
              </a:r>
              <a:r>
                <a:rPr kumimoji="0" lang="en-US" sz="279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chúng</a:t>
              </a:r>
              <a:r>
                <a:rPr kumimoji="0" lang="en-US" sz="279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mình</a:t>
              </a:r>
              <a:r>
                <a:rPr kumimoji="0" lang="en-US" sz="279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đang</a:t>
              </a:r>
              <a:r>
                <a:rPr kumimoji="0" lang="en-US" sz="279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bị</a:t>
              </a:r>
              <a:r>
                <a:rPr kumimoji="0" lang="en-US" sz="279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những</a:t>
              </a:r>
              <a:r>
                <a:rPr kumimoji="0" lang="en-US" sz="279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con vi-rut </a:t>
              </a:r>
              <a:r>
                <a:rPr kumimoji="0" lang="en-US" sz="2799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đe</a:t>
              </a:r>
              <a:r>
                <a:rPr kumimoji="0" lang="en-US" sz="279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dọa</a:t>
              </a:r>
              <a:r>
                <a:rPr kumimoji="0" lang="en-US" sz="279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715670" y="3051563"/>
            <a:ext cx="4653210" cy="2678917"/>
            <a:chOff x="7715250" y="3052269"/>
            <a:chExt cx="4654287" cy="2679537"/>
          </a:xfrm>
        </p:grpSpPr>
        <p:sp>
          <p:nvSpPr>
            <p:cNvPr id="2" name="Cloud Callout 1"/>
            <p:cNvSpPr/>
            <p:nvPr/>
          </p:nvSpPr>
          <p:spPr>
            <a:xfrm>
              <a:off x="7715250" y="3052269"/>
              <a:ext cx="4654287" cy="2679537"/>
            </a:xfrm>
            <a:prstGeom prst="cloudCallout">
              <a:avLst>
                <a:gd name="adj1" fmla="val -72473"/>
                <a:gd name="adj2" fmla="val 61888"/>
              </a:avLst>
            </a:prstGeom>
            <a:solidFill>
              <a:srgbClr val="FFFF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8288172" y="3429793"/>
              <a:ext cx="3508441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9" b="0" i="0" u="none" strike="noStrike" kern="1200" cap="none" spc="-15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2799" b="0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-15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bạn</a:t>
              </a:r>
              <a:r>
                <a:rPr kumimoji="0" lang="en-US" sz="2799" b="0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-15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hãy</a:t>
              </a:r>
              <a:r>
                <a:rPr kumimoji="0" lang="en-US" sz="2799" b="0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-15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trả</a:t>
              </a:r>
              <a:r>
                <a:rPr kumimoji="0" lang="en-US" sz="2799" b="0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-15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lời</a:t>
              </a:r>
              <a:r>
                <a:rPr kumimoji="0" lang="en-US" sz="2799" b="0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-15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đúng</a:t>
              </a:r>
              <a:r>
                <a:rPr kumimoji="0" lang="en-US" sz="2799" b="0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-15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2799" b="0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-15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câu</a:t>
              </a:r>
              <a:r>
                <a:rPr kumimoji="0" lang="en-US" sz="2799" b="0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-15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hỏi</a:t>
              </a:r>
              <a:r>
                <a:rPr kumimoji="0" lang="en-US" sz="2799" b="0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-15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mà</a:t>
              </a:r>
              <a:r>
                <a:rPr kumimoji="0" lang="en-US" sz="2799" b="0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vi-rut </a:t>
              </a:r>
              <a:r>
                <a:rPr kumimoji="0" lang="en-US" sz="2799" b="0" i="0" u="none" strike="noStrike" kern="1200" cap="none" spc="-15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đưa</a:t>
              </a:r>
              <a:r>
                <a:rPr kumimoji="0" lang="en-US" sz="2799" b="0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-15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ra</a:t>
              </a:r>
              <a:r>
                <a:rPr kumimoji="0" lang="en-US" sz="2799" b="0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-15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để</a:t>
              </a:r>
              <a:r>
                <a:rPr kumimoji="0" lang="en-US" sz="2799" b="0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-15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chúng</a:t>
              </a:r>
              <a:r>
                <a:rPr kumimoji="0" lang="en-US" sz="2799" b="0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-15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trở</a:t>
              </a:r>
              <a:r>
                <a:rPr kumimoji="0" lang="en-US" sz="2799" b="0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-15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về</a:t>
              </a:r>
              <a:r>
                <a:rPr kumimoji="0" lang="en-US" sz="2799" b="0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-15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hành</a:t>
              </a:r>
              <a:r>
                <a:rPr kumimoji="0" lang="en-US" sz="2799" b="0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-15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tinh</a:t>
              </a:r>
              <a:r>
                <a:rPr kumimoji="0" lang="en-US" sz="2799" b="0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-15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của</a:t>
              </a:r>
              <a:r>
                <a:rPr kumimoji="0" lang="en-US" sz="2799" b="0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-15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chúng</a:t>
              </a:r>
              <a:r>
                <a:rPr kumimoji="0" lang="en-US" sz="2799" b="0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799" b="0" i="0" u="none" strike="noStrike" kern="1200" cap="none" spc="-15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nhé</a:t>
              </a:r>
              <a:r>
                <a:rPr kumimoji="0" lang="en-US" sz="2799" b="0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169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86248E-6 -1.94862E-6 L 3.86248E-6 -0.07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0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1000" r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605" y="3478680"/>
            <a:ext cx="2042264" cy="194812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525653" y="-17840"/>
            <a:ext cx="8925763" cy="646097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9" b="1" i="0" u="none" strike="noStrike" kern="1200" cap="all" spc="0" normalizeH="0" baseline="0" noProof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BẢO VỆ KHU PHỐ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8014" y="6308279"/>
            <a:ext cx="3995192" cy="548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9" y="4311126"/>
            <a:ext cx="1727567" cy="1647935"/>
          </a:xfrm>
          <a:prstGeom prst="rect">
            <a:avLst/>
          </a:prstGeom>
        </p:spPr>
      </p:pic>
      <p:pic>
        <p:nvPicPr>
          <p:cNvPr id="18" name="Picture 1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026" y="238145"/>
            <a:ext cx="1834408" cy="1749852"/>
          </a:xfrm>
          <a:prstGeom prst="rect">
            <a:avLst/>
          </a:prstGeom>
        </p:spPr>
      </p:pic>
      <p:pic>
        <p:nvPicPr>
          <p:cNvPr id="20" name="Picture 19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083" y="266351"/>
            <a:ext cx="2108109" cy="2010938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9644081" y="371586"/>
            <a:ext cx="720070" cy="588922"/>
          </a:xfrm>
          <a:prstGeom prst="roundRect">
            <a:avLst/>
          </a:prstGeom>
          <a:solidFill>
            <a:srgbClr val="FFFF9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417047" y="530918"/>
            <a:ext cx="720070" cy="588922"/>
          </a:xfrm>
          <a:prstGeom prst="roundRect">
            <a:avLst/>
          </a:prstGeom>
          <a:solidFill>
            <a:srgbClr val="FFFF9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53264" y="4840632"/>
            <a:ext cx="720070" cy="588922"/>
          </a:xfrm>
          <a:prstGeom prst="roundRect">
            <a:avLst/>
          </a:prstGeom>
          <a:solidFill>
            <a:srgbClr val="FFFF9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047569" y="4158282"/>
            <a:ext cx="720070" cy="588922"/>
          </a:xfrm>
          <a:prstGeom prst="roundRect">
            <a:avLst/>
          </a:prstGeom>
          <a:solidFill>
            <a:srgbClr val="FFFF9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4" name="Rounded Rectangle 3">
            <a:hlinkClick r:id="rId14" action="ppaction://hlinksldjump"/>
          </p:cNvPr>
          <p:cNvSpPr/>
          <p:nvPr/>
        </p:nvSpPr>
        <p:spPr>
          <a:xfrm>
            <a:off x="7047569" y="6106410"/>
            <a:ext cx="1754837" cy="593564"/>
          </a:xfrm>
          <a:prstGeom prst="roundRect">
            <a:avLst/>
          </a:prstGeom>
          <a:solidFill>
            <a:srgbClr val="FFFF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thành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82144" y="5114828"/>
            <a:ext cx="2145443" cy="1743172"/>
            <a:chOff x="5081115" y="5116012"/>
            <a:chExt cx="2145940" cy="174357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115" y="5116012"/>
              <a:ext cx="2145940" cy="1743576"/>
            </a:xfrm>
            <a:prstGeom prst="rect">
              <a:avLst/>
            </a:prstGeom>
          </p:spPr>
        </p:pic>
        <p:pic>
          <p:nvPicPr>
            <p:cNvPr id="1026" name="Picture 2" descr="Disposable Face Mask 3ply | Yebi Health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7575" b="85062" l="0" r="100000">
                          <a14:foregroundMark x1="18805" y1="31810" x2="77153" y2="30228"/>
                          <a14:foregroundMark x1="36555" y1="26011" x2="58524" y2="26714"/>
                          <a14:foregroundMark x1="27065" y1="71178" x2="27065" y2="71178"/>
                          <a14:foregroundMark x1="23023" y1="67838" x2="24780" y2="68014"/>
                          <a14:foregroundMark x1="21617" y1="65905" x2="21617" y2="65905"/>
                          <a14:foregroundMark x1="71002" y1="72759" x2="79438" y2="65202"/>
                          <a14:foregroundMark x1="19859" y1="64499" x2="20211" y2="64499"/>
                          <a14:foregroundMark x1="15290" y1="57645" x2="15290" y2="57645"/>
                          <a14:foregroundMark x1="3163" y1="34622" x2="3163" y2="34622"/>
                          <a14:foregroundMark x1="6503" y1="27592" x2="9842" y2="26889"/>
                          <a14:foregroundMark x1="17399" y1="30580" x2="17399" y2="30580"/>
                          <a14:foregroundMark x1="14587" y1="28471" x2="14587" y2="28471"/>
                          <a14:foregroundMark x1="6151" y1="28471" x2="6151" y2="28471"/>
                          <a14:foregroundMark x1="3866" y1="40070" x2="7206" y2="46397"/>
                          <a14:foregroundMark x1="15290" y1="57645" x2="8260" y2="47452"/>
                          <a14:foregroundMark x1="3163" y1="38313" x2="3163" y2="38313"/>
                          <a14:foregroundMark x1="4394" y1="29525" x2="4394" y2="29525"/>
                          <a14:foregroundMark x1="2988" y1="31459" x2="2988" y2="31459"/>
                          <a14:foregroundMark x1="2988" y1="34095" x2="2988" y2="36204"/>
                          <a14:foregroundMark x1="4218" y1="29701" x2="2636" y2="32162"/>
                          <a14:foregroundMark x1="2812" y1="36731" x2="2812" y2="36731"/>
                          <a14:foregroundMark x1="2812" y1="37258" x2="3515" y2="38489"/>
                          <a14:foregroundMark x1="9666" y1="27592" x2="15993" y2="29350"/>
                          <a14:foregroundMark x1="17399" y1="28120" x2="17399" y2="29174"/>
                          <a14:foregroundMark x1="16520" y1="30756" x2="17047" y2="34446"/>
                          <a14:foregroundMark x1="84710" y1="29350" x2="86116" y2="28647"/>
                          <a14:foregroundMark x1="86995" y1="28471" x2="87522" y2="28295"/>
                          <a14:foregroundMark x1="88752" y1="27768" x2="89982" y2="27065"/>
                          <a14:foregroundMark x1="91213" y1="27592" x2="92267" y2="27944"/>
                          <a14:foregroundMark x1="93322" y1="28120" x2="94552" y2="28471"/>
                          <a14:foregroundMark x1="95431" y1="29525" x2="95958" y2="30404"/>
                          <a14:foregroundMark x1="96837" y1="31459" x2="97012" y2="33040"/>
                          <a14:foregroundMark x1="97188" y1="34974" x2="97364" y2="35149"/>
                          <a14:foregroundMark x1="96661" y1="38313" x2="96661" y2="38313"/>
                          <a14:foregroundMark x1="97364" y1="33919" x2="97188" y2="36731"/>
                          <a14:foregroundMark x1="96485" y1="39543" x2="95958" y2="41301"/>
                          <a14:foregroundMark x1="97188" y1="37434" x2="97188" y2="37434"/>
                          <a14:foregroundMark x1="95958" y1="41476" x2="92443" y2="47276"/>
                          <a14:foregroundMark x1="91916" y1="48330" x2="85589" y2="565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84" t="22214" r="8571" b="14900"/>
            <a:stretch/>
          </p:blipFill>
          <p:spPr bwMode="auto">
            <a:xfrm rot="20968385">
              <a:off x="5377167" y="5688688"/>
              <a:ext cx="657681" cy="38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Disposable Face Mask 3ply | Yebi Health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7575" b="85062" l="0" r="100000">
                          <a14:foregroundMark x1="18805" y1="31810" x2="77153" y2="30228"/>
                          <a14:foregroundMark x1="36555" y1="26011" x2="58524" y2="26714"/>
                          <a14:foregroundMark x1="27065" y1="71178" x2="27065" y2="71178"/>
                          <a14:foregroundMark x1="23023" y1="67838" x2="24780" y2="68014"/>
                          <a14:foregroundMark x1="21617" y1="65905" x2="21617" y2="65905"/>
                          <a14:foregroundMark x1="71002" y1="72759" x2="79438" y2="65202"/>
                          <a14:foregroundMark x1="19859" y1="64499" x2="20211" y2="64499"/>
                          <a14:foregroundMark x1="15290" y1="57645" x2="15290" y2="57645"/>
                          <a14:foregroundMark x1="3163" y1="34622" x2="3163" y2="34622"/>
                          <a14:foregroundMark x1="6503" y1="27592" x2="9842" y2="26889"/>
                          <a14:foregroundMark x1="17399" y1="30580" x2="17399" y2="30580"/>
                          <a14:foregroundMark x1="14587" y1="28471" x2="14587" y2="28471"/>
                          <a14:foregroundMark x1="6151" y1="28471" x2="6151" y2="28471"/>
                          <a14:foregroundMark x1="3866" y1="40070" x2="7206" y2="46397"/>
                          <a14:foregroundMark x1="15290" y1="57645" x2="8260" y2="47452"/>
                          <a14:foregroundMark x1="3163" y1="38313" x2="3163" y2="38313"/>
                          <a14:foregroundMark x1="4394" y1="29525" x2="4394" y2="29525"/>
                          <a14:foregroundMark x1="2988" y1="31459" x2="2988" y2="31459"/>
                          <a14:foregroundMark x1="2988" y1="34095" x2="2988" y2="36204"/>
                          <a14:foregroundMark x1="4218" y1="29701" x2="2636" y2="32162"/>
                          <a14:foregroundMark x1="2812" y1="36731" x2="2812" y2="36731"/>
                          <a14:foregroundMark x1="2812" y1="37258" x2="3515" y2="38489"/>
                          <a14:foregroundMark x1="9666" y1="27592" x2="15993" y2="29350"/>
                          <a14:foregroundMark x1="17399" y1="28120" x2="17399" y2="29174"/>
                          <a14:foregroundMark x1="16520" y1="30756" x2="17047" y2="34446"/>
                          <a14:foregroundMark x1="84710" y1="29350" x2="86116" y2="28647"/>
                          <a14:foregroundMark x1="86995" y1="28471" x2="87522" y2="28295"/>
                          <a14:foregroundMark x1="88752" y1="27768" x2="89982" y2="27065"/>
                          <a14:foregroundMark x1="91213" y1="27592" x2="92267" y2="27944"/>
                          <a14:foregroundMark x1="93322" y1="28120" x2="94552" y2="28471"/>
                          <a14:foregroundMark x1="95431" y1="29525" x2="95958" y2="30404"/>
                          <a14:foregroundMark x1="96837" y1="31459" x2="97012" y2="33040"/>
                          <a14:foregroundMark x1="97188" y1="34974" x2="97364" y2="35149"/>
                          <a14:foregroundMark x1="96661" y1="38313" x2="96661" y2="38313"/>
                          <a14:foregroundMark x1="97364" y1="33919" x2="97188" y2="36731"/>
                          <a14:foregroundMark x1="96485" y1="39543" x2="95958" y2="41301"/>
                          <a14:foregroundMark x1="97188" y1="37434" x2="97188" y2="37434"/>
                          <a14:foregroundMark x1="95958" y1="41476" x2="92443" y2="47276"/>
                          <a14:foregroundMark x1="91916" y1="48330" x2="85589" y2="565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84" t="22214" r="8571" b="14900"/>
            <a:stretch/>
          </p:blipFill>
          <p:spPr bwMode="auto">
            <a:xfrm rot="21383368">
              <a:off x="6296062" y="5746757"/>
              <a:ext cx="679475" cy="38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752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3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3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3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3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3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3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3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3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8" y="4910240"/>
            <a:ext cx="1679150" cy="1601751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3188545" y="809162"/>
            <a:ext cx="5497786" cy="990152"/>
          </a:xfrm>
          <a:prstGeom prst="snip2Diag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35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4209473" y="2266263"/>
            <a:ext cx="4334164" cy="120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199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7199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199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lang="en-US" sz="7199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10</a:t>
            </a:r>
            <a:endParaRPr kumimoji="0" lang="en-US" sz="8798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9618" y="3646211"/>
            <a:ext cx="3724563" cy="309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5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8" y="4910240"/>
            <a:ext cx="1679150" cy="1601751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4442690" y="914112"/>
            <a:ext cx="3495495" cy="990152"/>
          </a:xfrm>
          <a:prstGeom prst="snip2Diag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56395" y="2436286"/>
            <a:ext cx="4384609" cy="120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199" b="1" noProof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7199" b="1" noProof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199" b="1" noProof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lang="en-US" sz="7199" b="1" noProof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20</a:t>
            </a:r>
            <a:endParaRPr kumimoji="0" lang="en-US" sz="8798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9869" y="3944072"/>
            <a:ext cx="4501135" cy="244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7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8" y="4910240"/>
            <a:ext cx="1679150" cy="1601751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4091708" y="914112"/>
            <a:ext cx="3698695" cy="990152"/>
          </a:xfrm>
          <a:prstGeom prst="snip2Diag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35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740727" y="2399341"/>
            <a:ext cx="4945604" cy="120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199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7199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199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lang="en-US" sz="7199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15</a:t>
            </a:r>
            <a:endParaRPr kumimoji="0" lang="en-US" sz="8798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0188" y="4004974"/>
            <a:ext cx="4549776" cy="21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3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8" y="4910240"/>
            <a:ext cx="1679150" cy="1601751"/>
          </a:xfrm>
          <a:prstGeom prst="rect">
            <a:avLst/>
          </a:prstGeom>
        </p:spPr>
      </p:pic>
      <p:sp>
        <p:nvSpPr>
          <p:cNvPr id="8" name="Snip Diagonal Corner Rectangle 2">
            <a:extLst>
              <a:ext uri="{FF2B5EF4-FFF2-40B4-BE49-F238E27FC236}">
                <a16:creationId xmlns:a16="http://schemas.microsoft.com/office/drawing/2014/main" id="{C38C5CA8-3A31-4031-A1FA-87CED65EB069}"/>
              </a:ext>
            </a:extLst>
          </p:cNvPr>
          <p:cNvSpPr/>
          <p:nvPr/>
        </p:nvSpPr>
        <p:spPr>
          <a:xfrm>
            <a:off x="4359564" y="1040071"/>
            <a:ext cx="3375422" cy="990152"/>
          </a:xfrm>
          <a:prstGeom prst="snip2Diag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35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1DF5D8-8256-4159-AD7E-06BAE6CECFD9}"/>
              </a:ext>
            </a:extLst>
          </p:cNvPr>
          <p:cNvSpPr/>
          <p:nvPr/>
        </p:nvSpPr>
        <p:spPr>
          <a:xfrm>
            <a:off x="3565236" y="2399191"/>
            <a:ext cx="4897811" cy="120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199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7199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199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lang="en-US" sz="7199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18</a:t>
            </a:r>
            <a:endParaRPr kumimoji="0" lang="en-US" sz="8798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5600" y="3804507"/>
            <a:ext cx="4305488" cy="268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9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943" y="4461848"/>
            <a:ext cx="2994098" cy="243270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525653" y="-17840"/>
            <a:ext cx="8925763" cy="646097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9" b="1" i="0" u="none" strike="noStrike" kern="1200" cap="all" spc="0" normalizeH="0" baseline="0" noProof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BẢO VỆ KHU PHỐ</a:t>
            </a:r>
          </a:p>
        </p:txBody>
      </p:sp>
      <p:sp>
        <p:nvSpPr>
          <p:cNvPr id="2" name="Rectangle 1"/>
          <p:cNvSpPr/>
          <p:nvPr/>
        </p:nvSpPr>
        <p:spPr>
          <a:xfrm>
            <a:off x="3270418" y="6308279"/>
            <a:ext cx="3995192" cy="548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2590874" y="1268989"/>
            <a:ext cx="6410722" cy="2015494"/>
          </a:xfrm>
          <a:prstGeom prst="cloudCallout">
            <a:avLst>
              <a:gd name="adj1" fmla="val 38251"/>
              <a:gd name="adj2" fmla="val 16638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Yeah!!!</a:t>
            </a: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Cảm</a:t>
            </a:r>
            <a:r>
              <a: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ơn</a:t>
            </a:r>
            <a:r>
              <a: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31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!!! </a:t>
            </a:r>
          </a:p>
        </p:txBody>
      </p:sp>
      <p:pic>
        <p:nvPicPr>
          <p:cNvPr id="19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231574" y="2875731"/>
            <a:ext cx="487250" cy="487250"/>
          </a:xfrm>
          <a:prstGeom prst="rect">
            <a:avLst/>
          </a:prstGeom>
        </p:spPr>
      </p:pic>
      <p:pic>
        <p:nvPicPr>
          <p:cNvPr id="20" name="Tieng-yeah-tre-con-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181.6938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231574" y="1572622"/>
            <a:ext cx="609459" cy="60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3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43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23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7" grpId="0"/>
      <p:bldP spid="17" grpId="1"/>
      <p:bldP spid="11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249</Words>
  <Application>Microsoft Office PowerPoint</Application>
  <PresentationFormat>Widescreen</PresentationFormat>
  <Paragraphs>67</Paragraphs>
  <Slides>16</Slides>
  <Notes>12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等线</vt:lpstr>
      <vt:lpstr>等线 Light</vt:lpstr>
      <vt:lpstr>ITC Avant Garde Std Bk</vt:lpstr>
      <vt:lpstr>Arial</vt:lpstr>
      <vt:lpstr>Arial-Rounded</vt:lpstr>
      <vt:lpstr>Calibri</vt:lpstr>
      <vt:lpstr>Times New Roman</vt:lpstr>
      <vt:lpstr>2_Office Theme</vt:lpstr>
      <vt:lpstr>9_Office Theme</vt:lpstr>
      <vt:lpstr>1_Office 主题​​</vt:lpstr>
      <vt:lpstr>1_Office Theme</vt:lpstr>
      <vt:lpstr>5_Office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Thao Tran</cp:lastModifiedBy>
  <cp:revision>6</cp:revision>
  <dcterms:created xsi:type="dcterms:W3CDTF">2021-11-23T13:47:13Z</dcterms:created>
  <dcterms:modified xsi:type="dcterms:W3CDTF">2023-10-06T06:05:40Z</dcterms:modified>
</cp:coreProperties>
</file>