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73" r:id="rId3"/>
    <p:sldId id="276" r:id="rId4"/>
    <p:sldId id="257" r:id="rId5"/>
    <p:sldId id="258" r:id="rId6"/>
    <p:sldId id="259" r:id="rId7"/>
    <p:sldId id="264" r:id="rId8"/>
    <p:sldId id="266" r:id="rId9"/>
    <p:sldId id="275" r:id="rId10"/>
    <p:sldId id="268" r:id="rId11"/>
    <p:sldId id="271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en-US" baseline="0" dirty="0"/>
              <a:t> </a:t>
            </a:r>
            <a:r>
              <a:rPr lang="en-US" baseline="0" dirty="0" err="1"/>
              <a:t>núi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huwsg</a:t>
            </a:r>
            <a:r>
              <a:rPr lang="en-US" baseline="0" dirty="0"/>
              <a:t> </a:t>
            </a:r>
            <a:r>
              <a:rPr lang="en-US" baseline="0" dirty="0" err="1"/>
              <a:t>khởi</a:t>
            </a:r>
            <a:r>
              <a:rPr lang="en-US" baseline="0" dirty="0"/>
              <a:t> </a:t>
            </a:r>
            <a:r>
              <a:rPr lang="en-US" baseline="0" dirty="0" err="1"/>
              <a:t>sôi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0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gợi</a:t>
            </a:r>
            <a:r>
              <a:rPr lang="en-US" baseline="0" dirty="0"/>
              <a:t> ý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huy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tế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</a:t>
            </a:r>
            <a:r>
              <a:rPr lang="en-US" baseline="0" dirty="0" err="1"/>
              <a:t>nghiệm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.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‘</a:t>
            </a:r>
            <a:r>
              <a:rPr lang="en-US" baseline="0" dirty="0" err="1"/>
              <a:t>khúc</a:t>
            </a:r>
            <a:r>
              <a:rPr lang="en-US" baseline="0" dirty="0"/>
              <a:t> </a:t>
            </a:r>
            <a:r>
              <a:rPr lang="en-US" baseline="0" dirty="0" err="1"/>
              <a:t>khuỷu</a:t>
            </a:r>
            <a:r>
              <a:rPr lang="en-US" baseline="0" dirty="0"/>
              <a:t>”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enter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nhớ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HĐ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đôi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đông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con </a:t>
            </a: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nhầm</a:t>
            </a:r>
            <a:r>
              <a:rPr lang="en-US" baseline="0" dirty="0"/>
              <a:t> </a:t>
            </a:r>
            <a:r>
              <a:rPr lang="en-US" baseline="0" dirty="0" err="1"/>
              <a:t>lẫn</a:t>
            </a:r>
            <a:r>
              <a:rPr lang="en-US" baseline="0" dirty="0"/>
              <a:t> </a:t>
            </a:r>
            <a:r>
              <a:rPr lang="en-US" baseline="0" dirty="0" err="1"/>
              <a:t>nhiều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thường</a:t>
            </a:r>
            <a:r>
              <a:rPr lang="en-US" baseline="0" dirty="0"/>
              <a:t> </a:t>
            </a:r>
            <a:r>
              <a:rPr lang="en-US" baseline="0" dirty="0" err="1"/>
              <a:t>xuyên</a:t>
            </a:r>
            <a:r>
              <a:rPr lang="en-US" baseline="0" dirty="0"/>
              <a:t>. GV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linh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phù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mức</a:t>
            </a:r>
            <a:r>
              <a:rPr lang="en-US" baseline="0" dirty="0"/>
              <a:t>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rèn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thói</a:t>
            </a:r>
            <a:r>
              <a:rPr lang="en-US" baseline="0" dirty="0"/>
              <a:t> </a:t>
            </a:r>
            <a:r>
              <a:rPr lang="en-US" baseline="0" dirty="0" err="1"/>
              <a:t>quen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hoat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cam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vuông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điền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cam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,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82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NHÀ ĐI CHƠI NÚI</a:t>
            </a:r>
          </a:p>
        </p:txBody>
      </p:sp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727" y="404395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về một lần em được đi chơi cùng gia đình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5397" r="25817" b="24206"/>
          <a:stretch/>
        </p:blipFill>
        <p:spPr bwMode="auto">
          <a:xfrm>
            <a:off x="330777" y="1428750"/>
            <a:ext cx="8508423" cy="333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91" y="590550"/>
            <a:ext cx="32496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67150"/>
            <a:ext cx="80518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30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33</a:t>
            </a:r>
          </a:p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34+ 35)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98573" y="429491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4039960" y="113621"/>
            <a:ext cx="1140280" cy="9341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9" y="4064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40640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516" y="1234281"/>
            <a:ext cx="5326568" cy="8572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EmTapLeoNui-HoaiBang_pe5w_cut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99914" y="3409950"/>
            <a:ext cx="5326568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leo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438150"/>
            <a:ext cx="8001000" cy="13144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leo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chưa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2552700"/>
            <a:ext cx="8001000" cy="1314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28" tIns="45714" rIns="91428" bIns="45714" rtlCol="0" anchor="ctr">
            <a:normAutofit fontScale="75000" lnSpcReduction="20000"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2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0" y="6734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287" y="157576"/>
            <a:ext cx="84963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67886"/>
            <a:ext cx="7259782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322" y="2458831"/>
            <a:ext cx="847725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 lên núi quanh co, (………….).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1982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hào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hứng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389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thấp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467886"/>
            <a:ext cx="2264232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khúc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khuỷu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1413" y="3703407"/>
            <a:ext cx="9296400" cy="1076877"/>
            <a:chOff x="-61413" y="3703407"/>
            <a:chExt cx="9296400" cy="10768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641" r="-851"/>
            <a:stretch/>
          </p:blipFill>
          <p:spPr bwMode="auto">
            <a:xfrm>
              <a:off x="259081" y="3703407"/>
              <a:ext cx="6557355" cy="107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850" r="66965" b="1"/>
            <a:stretch/>
          </p:blipFill>
          <p:spPr bwMode="auto">
            <a:xfrm>
              <a:off x="6784163" y="3703407"/>
              <a:ext cx="2131238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34950" y="3703407"/>
              <a:ext cx="8680450" cy="1076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1413" y="3903991"/>
              <a:ext cx="929640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9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ĐưŊg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łn wúi Ǖ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ί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co,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úc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uỷu</a:t>
              </a:r>
              <a:r>
                <a:rPr lang="en-US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49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32221E-6 L 0.22622 0.204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02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571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44348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dùng từ ngữ trong khung để nói theo tranh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7400" y="1234244"/>
            <a:ext cx="525780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 vật	thú vị	       đi chơi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3183" r="29722" b="21627"/>
          <a:stretch/>
        </p:blipFill>
        <p:spPr bwMode="auto">
          <a:xfrm>
            <a:off x="422564" y="1962150"/>
            <a:ext cx="8264236" cy="29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764" y="631033"/>
            <a:ext cx="8647548" cy="3343335"/>
            <a:chOff x="943823" y="1657350"/>
            <a:chExt cx="7610202" cy="2705100"/>
          </a:xfrm>
        </p:grpSpPr>
        <p:sp>
          <p:nvSpPr>
            <p:cNvPr id="3" name="Rectangle 2"/>
            <p:cNvSpPr/>
            <p:nvPr/>
          </p:nvSpPr>
          <p:spPr>
            <a:xfrm>
              <a:off x="943823" y="1657350"/>
              <a:ext cx="7610202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7884" y="1352550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đỉnh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8310" y="1841048"/>
            <a:ext cx="568729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6618" y="442141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37358" y="148862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23026" y="441506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726" y="4429576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0" name="Oval 19"/>
          <p:cNvSpPr/>
          <p:nvPr/>
        </p:nvSpPr>
        <p:spPr>
          <a:xfrm>
            <a:off x="5638800" y="1483679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635827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84082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61127" y="4446307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5727" y="441506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40" y="2363478"/>
            <a:ext cx="4621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238997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460092" y="2018792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30" grpId="0" animBg="1"/>
      <p:bldP spid="27" grpId="0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5" y="1637959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770" y="2128591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Nam và Đức đưϑ đi εΠ wúi. Đến đỉζ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687" y="2828711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wúi, hai aζ em νίi ǧΰņg Ǘ˛Ι vang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44472" y="1903667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 t 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7" y="404395"/>
            <a:ext cx="6774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chữ phù hợp thay cho ô vuông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45" y="1168802"/>
            <a:ext cx="412865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 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99" y="2916031"/>
            <a:ext cx="4936547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uych?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903667"/>
            <a:ext cx="289560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      tay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754230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       tay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7177" y="3754230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 h  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3872" y="211884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23712" y="208782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3956465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67736" y="3956466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2197" y="4299745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  </a:t>
            </a:r>
            <a:endParaRPr lang="en-US" sz="3600" b="1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0058" y="4265909"/>
            <a:ext cx="1627942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6690" y="3379216"/>
            <a:ext cx="3340910" cy="734865"/>
            <a:chOff x="316690" y="3379216"/>
            <a:chExt cx="2260023" cy="734865"/>
          </a:xfrm>
        </p:grpSpPr>
        <p:sp>
          <p:nvSpPr>
            <p:cNvPr id="26" name="TextBox 25"/>
            <p:cNvSpPr txBox="1"/>
            <p:nvPr/>
          </p:nvSpPr>
          <p:spPr>
            <a:xfrm>
              <a:off x="316690" y="3467762"/>
              <a:ext cx="2260023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         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tay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21889" y="3379216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'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55833" y="3487591"/>
            <a:ext cx="1568918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449" y="1674457"/>
            <a:ext cx="2895600" cy="663916"/>
            <a:chOff x="284449" y="1674457"/>
            <a:chExt cx="2895600" cy="663916"/>
          </a:xfrm>
        </p:grpSpPr>
        <p:sp>
          <p:nvSpPr>
            <p:cNvPr id="22" name="TextBox 21"/>
            <p:cNvSpPr txBox="1"/>
            <p:nvPr/>
          </p:nvSpPr>
          <p:spPr>
            <a:xfrm>
              <a:off x="284449" y="1692054"/>
              <a:ext cx="289560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 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tay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2209" y="1674457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̉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80004" y="1692054"/>
            <a:ext cx="110747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6545" y="794041"/>
            <a:ext cx="2260023" cy="689302"/>
            <a:chOff x="284449" y="816285"/>
            <a:chExt cx="2260023" cy="689302"/>
          </a:xfrm>
        </p:grpSpPr>
        <p:sp>
          <p:nvSpPr>
            <p:cNvPr id="16" name="TextBox 15"/>
            <p:cNvSpPr txBox="1"/>
            <p:nvPr/>
          </p:nvSpPr>
          <p:spPr>
            <a:xfrm>
              <a:off x="284449" y="859268"/>
              <a:ext cx="2260023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đèn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t 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32754" y="816285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'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09842" y="837024"/>
            <a:ext cx="184044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6" y="44838"/>
            <a:ext cx="4630186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6" y="4003691"/>
            <a:ext cx="1192902" cy="123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6" y="4138433"/>
            <a:ext cx="1099188" cy="124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61" y="761929"/>
            <a:ext cx="90745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1998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00" y="719449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7" y="1422788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345" y="115610"/>
            <a:ext cx="412865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 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24850" y="110919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1935" y="186526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199" y="2687431"/>
            <a:ext cx="4936547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uych?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7578" y="445363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05740" y="3667120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410" b="45256" l="5200" r="17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6" t="24512" r="80647" b="56401"/>
          <a:stretch/>
        </p:blipFill>
        <p:spPr>
          <a:xfrm>
            <a:off x="3276606" y="2808624"/>
            <a:ext cx="2349351" cy="22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5542E-6 L -0.24132 0.645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32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8628E-6 L -0.07396 0.4216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21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84677E-7 L -0.43211 0.63176 " pathEditMode="relative" rAng="0" ptsTypes="AA">
                                      <p:cBhvr>
                                        <p:cTn id="97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04727E-6 L -0.26736 0.5143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25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6" grpId="0"/>
      <p:bldP spid="34" grpId="0"/>
      <p:bldP spid="32" grpId="0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561</Words>
  <Application>Microsoft Office PowerPoint</Application>
  <PresentationFormat>On-screen Show (16:9)</PresentationFormat>
  <Paragraphs>73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HP001 4 hàng</vt:lpstr>
      <vt:lpstr>Office Theme</vt:lpstr>
      <vt:lpstr>PowerPoint Presentation</vt:lpstr>
      <vt:lpstr>Ôn và khởi động</vt:lpstr>
      <vt:lpstr>Các em đã được đi leo núi với bố mẹ bao giờ chưa?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Thao Tran</cp:lastModifiedBy>
  <cp:revision>153</cp:revision>
  <dcterms:created xsi:type="dcterms:W3CDTF">2020-12-08T15:48:47Z</dcterms:created>
  <dcterms:modified xsi:type="dcterms:W3CDTF">2023-02-06T13:09:44Z</dcterms:modified>
</cp:coreProperties>
</file>