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73" r:id="rId3"/>
    <p:sldMasterId id="2147483686" r:id="rId4"/>
  </p:sldMasterIdLst>
  <p:notesMasterIdLst>
    <p:notesMasterId r:id="rId11"/>
  </p:notesMasterIdLst>
  <p:sldIdLst>
    <p:sldId id="302" r:id="rId5"/>
    <p:sldId id="256" r:id="rId6"/>
    <p:sldId id="282" r:id="rId7"/>
    <p:sldId id="322" r:id="rId8"/>
    <p:sldId id="327" r:id="rId9"/>
    <p:sldId id="261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EA4B9"/>
    <a:srgbClr val="FD7394"/>
    <a:srgbClr val="FF5050"/>
    <a:srgbClr val="D0EBB3"/>
    <a:srgbClr val="41262B"/>
    <a:srgbClr val="EEF9FC"/>
    <a:srgbClr val="EF844A"/>
    <a:srgbClr val="E9F4DE"/>
    <a:srgbClr val="D6D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7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1CA1D84-4371-42D9-824B-E34979AE8703}" type="datetimeFigureOut">
              <a:rPr lang="zh-CN" altLang="en-US" smtClean="0"/>
              <a:pPr/>
              <a:t>2025/2/10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BB8B5D56-0574-431F-98E9-37135410459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44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8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63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21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28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9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0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2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978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586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81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80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698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63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63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1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315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460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4050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961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81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29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19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99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740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811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09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052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275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81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1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4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77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1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2025/2/10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728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55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8856-A2AB-4FD4-A048-322DF968E540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72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2964373" y="2732051"/>
            <a:ext cx="62632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56172" y="511396"/>
            <a:ext cx="980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+mj-lt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bức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tranh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FD4D1-2AF4-4DC7-9D04-1BF7F8D70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325" y="1214437"/>
            <a:ext cx="63817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1" y="5687744"/>
            <a:ext cx="870717" cy="8025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62" y="3692281"/>
            <a:ext cx="1709942" cy="29902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" y="4936311"/>
            <a:ext cx="1764338" cy="1626136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3259499" y="1209037"/>
            <a:ext cx="5594571" cy="1326620"/>
            <a:chOff x="5255730" y="2128319"/>
            <a:chExt cx="2535722" cy="60128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20" r="84183" b="37655"/>
            <a:stretch>
              <a:fillRect/>
            </a:stretch>
          </p:blipFill>
          <p:spPr>
            <a:xfrm>
              <a:off x="5255730" y="2128319"/>
              <a:ext cx="532428" cy="601286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5788158" y="2245300"/>
              <a:ext cx="2003294" cy="32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altLang="zh-CN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altLang="zh-CN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altLang="zh-CN" sz="4000" b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kumimoji="0" lang="zh-CN" altLang="en-US" sz="4000" b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D1A70B2-7BB6-41D6-9B59-6035A636C9C7}"/>
              </a:ext>
            </a:extLst>
          </p:cNvPr>
          <p:cNvSpPr/>
          <p:nvPr/>
        </p:nvSpPr>
        <p:spPr>
          <a:xfrm>
            <a:off x="1750088" y="2511712"/>
            <a:ext cx="8691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Khỉ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71BDB-3ED2-4A83-8CDF-01CA5A1DB07B}"/>
              </a:ext>
            </a:extLst>
          </p:cNvPr>
          <p:cNvSpPr/>
          <p:nvPr/>
        </p:nvSpPr>
        <p:spPr>
          <a:xfrm>
            <a:off x="1840523" y="3699947"/>
            <a:ext cx="7847763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//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2372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71BE46B7-AE38-420D-9F16-67628B579C17}"/>
              </a:ext>
            </a:extLst>
          </p:cNvPr>
          <p:cNvSpPr/>
          <p:nvPr/>
        </p:nvSpPr>
        <p:spPr>
          <a:xfrm>
            <a:off x="1823084" y="860758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F3F22918-41FA-43F2-B07D-175CE3951122}"/>
              </a:ext>
            </a:extLst>
          </p:cNvPr>
          <p:cNvSpPr/>
          <p:nvPr/>
        </p:nvSpPr>
        <p:spPr>
          <a:xfrm>
            <a:off x="1823084" y="4319447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E425E-2877-45B2-8E2A-3D85028B1D14}"/>
              </a:ext>
            </a:extLst>
          </p:cNvPr>
          <p:cNvSpPr txBox="1"/>
          <p:nvPr/>
        </p:nvSpPr>
        <p:spPr>
          <a:xfrm>
            <a:off x="1461072" y="371359"/>
            <a:ext cx="9303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ra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Khỉ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mỏ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5A4FC-3B5E-43F0-A2AB-B1BE190783BC}"/>
              </a:ext>
            </a:extLst>
          </p:cNvPr>
          <p:cNvSpPr txBox="1"/>
          <p:nvPr/>
        </p:nvSpPr>
        <p:spPr>
          <a:xfrm>
            <a:off x="9112938" y="5341951"/>
            <a:ext cx="2751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(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Anh)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F29B3-3C8C-47CF-B625-A9F64D369DF8}"/>
              </a:ext>
            </a:extLst>
          </p:cNvPr>
          <p:cNvSpPr txBox="1"/>
          <p:nvPr/>
        </p:nvSpPr>
        <p:spPr>
          <a:xfrm>
            <a:off x="3446298" y="5375954"/>
            <a:ext cx="5123190" cy="7263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03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3C022-5994-4924-896B-AC87A019928A}"/>
              </a:ext>
            </a:extLst>
          </p:cNvPr>
          <p:cNvSpPr txBox="1"/>
          <p:nvPr/>
        </p:nvSpPr>
        <p:spPr>
          <a:xfrm>
            <a:off x="3528449" y="6497999"/>
            <a:ext cx="90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</a:rPr>
              <a:t>Thiết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kế</a:t>
            </a:r>
            <a:r>
              <a:rPr lang="en-US" dirty="0">
                <a:solidFill>
                  <a:srgbClr val="FF6600"/>
                </a:solidFill>
              </a:rPr>
              <a:t> : </a:t>
            </a:r>
            <a:r>
              <a:rPr lang="en-US" dirty="0" err="1">
                <a:solidFill>
                  <a:srgbClr val="FF6600"/>
                </a:solidFill>
              </a:rPr>
              <a:t>Hương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Thảo</a:t>
            </a:r>
            <a:r>
              <a:rPr lang="en-US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4067ED80-0BBD-4844-A46A-59509DE4F97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园招生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94</Words>
  <Application>Microsoft Office PowerPoint</Application>
  <PresentationFormat>Widescreen</PresentationFormat>
  <Paragraphs>24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微软雅黑</vt:lpstr>
      <vt:lpstr>Arial</vt:lpstr>
      <vt:lpstr>Arial-Rounded</vt:lpstr>
      <vt:lpstr>等线</vt:lpstr>
      <vt:lpstr>等线 Light</vt:lpstr>
      <vt:lpstr>黑体</vt:lpstr>
      <vt:lpstr>Times New Roman</vt:lpstr>
      <vt:lpstr>字魂59号-创粗黑</vt:lpstr>
      <vt:lpstr>Office 主题​​</vt:lpstr>
      <vt:lpstr>千图网海量PPT模板www.58pic.com​​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幼儿园招生</dc:title>
  <dc:creator>微软用户</dc:creator>
  <cp:lastModifiedBy>Admin</cp:lastModifiedBy>
  <cp:revision>96</cp:revision>
  <dcterms:created xsi:type="dcterms:W3CDTF">2018-05-08T06:24:03Z</dcterms:created>
  <dcterms:modified xsi:type="dcterms:W3CDTF">2025-02-10T09:45:35Z</dcterms:modified>
</cp:coreProperties>
</file>