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9" r:id="rId3"/>
    <p:sldId id="264" r:id="rId4"/>
    <p:sldId id="260" r:id="rId5"/>
    <p:sldId id="256" r:id="rId6"/>
    <p:sldId id="266" r:id="rId7"/>
    <p:sldId id="278" r:id="rId8"/>
    <p:sldId id="267" r:id="rId9"/>
    <p:sldId id="261" r:id="rId10"/>
    <p:sldId id="268" r:id="rId11"/>
    <p:sldId id="269" r:id="rId12"/>
    <p:sldId id="270" r:id="rId13"/>
    <p:sldId id="272" r:id="rId14"/>
    <p:sldId id="271" r:id="rId15"/>
    <p:sldId id="273" r:id="rId16"/>
    <p:sldId id="262" r:id="rId17"/>
    <p:sldId id="274" r:id="rId18"/>
    <p:sldId id="275" r:id="rId19"/>
    <p:sldId id="263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947B"/>
    <a:srgbClr val="94B174"/>
    <a:srgbClr val="8FCBC2"/>
    <a:srgbClr val="B3D487"/>
    <a:srgbClr val="A0D3CC"/>
    <a:srgbClr val="262626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36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8F161-740F-45E7-A359-AA07B1A0BFE8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7898-795D-484C-A83B-AF5934D72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757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E489D6-B676-415D-8FD8-498D5A9502C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373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9">
            <a:extLst>
              <a:ext uri="{FF2B5EF4-FFF2-40B4-BE49-F238E27FC236}">
                <a16:creationId xmlns:a16="http://schemas.microsoft.com/office/drawing/2014/main" id="{D3EA26C4-F3CB-4B4A-9EC4-70D057B299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" t="813" r="21104" b="813"/>
          <a:stretch/>
        </p:blipFill>
        <p:spPr>
          <a:xfrm rot="16200000">
            <a:off x="2657269" y="-2657270"/>
            <a:ext cx="6858001" cy="12172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0DD25C-0698-4556-82FE-2F36C2A5D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3CF9A4-6988-4775-B944-D75999643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7F54D-B48D-4005-8848-DDDB02718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9F87-428E-421D-9EDD-8D5B12F2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F2DF3F-7DBB-48F6-9D07-7358F56AF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6537F6-E436-4881-8775-17D6BEBE73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10381331" y="0"/>
            <a:ext cx="1810669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63DE6-BC33-45ED-871C-362972294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417A97-BACD-4D14-803C-8DB6BDA39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8D0F7E-8155-4004-80CB-BA81494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6F598-7063-42A7-A39D-A27165C70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19B3C-EA40-4A0F-8EC2-397B8DA6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2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80EE5D-1C06-4D33-8CB1-51A382CE09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3A0E6-8D00-46DE-80A4-28DD009E78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7AA22-829D-40AB-A269-0BE5821C8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925D5-06EE-4534-805B-70D84FC27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D4D6A-26FA-4AC3-B3C6-5E50CC33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B9CCA-C12F-4B1C-9F03-B2EBDFB2A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8F9BC-7DB6-4E8B-BF10-1E95BF0BD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2303C2-7740-48CA-B897-8C60093D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06C3C-0022-4666-9C7A-22B95BF3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0374A-0525-49CA-9682-DF35A4DA0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2FE0C0F4-D1FF-4E79-99F1-51978842D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4"/>
            <a:ext cx="12192000" cy="68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0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72AA3-B508-4E78-9642-3A888ADD2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0529D-C3FD-46EC-A12A-EA8D9D534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3D8BAB-8E0E-48AB-962C-409F4B2AC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C2FBA-4671-46B0-BD31-2F32934F3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47F27-1879-45F1-8DED-55662D2E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1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C3430-3958-45B3-B9E6-9A10DF397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2F634-F757-4CC6-B73E-57EC91B72A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8CA5F7-D40A-47DB-BB2D-475205AC0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D9B9C8-8CB6-4EAA-87C6-BCBDC2BF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AD6032-6FF6-47E8-AA34-3921F28A8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2E9BB-A5EB-4E4E-8670-03E8FA32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7">
            <a:extLst>
              <a:ext uri="{FF2B5EF4-FFF2-40B4-BE49-F238E27FC236}">
                <a16:creationId xmlns:a16="http://schemas.microsoft.com/office/drawing/2014/main" id="{A9310B33-89F1-4786-BD4E-429939E288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32"/>
            <a:ext cx="12195083" cy="685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5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961E5-5EC5-4C1B-9995-23E50C3FE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A54DC-10D8-43A6-9838-EE79487B5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76E16-A757-4833-A01A-75539C8B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7A6F99-C0E1-4C75-B510-25E49BCF7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DDC86-06DF-4E08-9780-40A701E08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26E9C-9F42-445A-A43F-AA3D42E0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C7B164-7048-45B3-9813-B3E0D579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E5E64-055D-429A-AE9E-72B4E8B50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2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F8F94-DA42-48AE-B5F4-AA18EB69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E88E08-AE5A-45C2-93BF-321333AAF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7D0A63-560F-4CCA-AE1C-EF5F98699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0CDB3-C985-4D86-B062-BFA5A923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20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22C179-CC58-4205-8EBE-640C8DA28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8D2A18-1A44-4181-9CBE-FA41C080E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7F1F6-1C88-49A1-B08B-4D9DFA55B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2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8180-6FE7-4361-9860-2F5267FED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07750-3E3F-4147-AD58-191E38975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B2305-0179-4F30-9EE1-8E52A1DE1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63F8E9-0ED9-49E8-9E97-3EEFA102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0FF99F-8AFA-4365-8EBC-5F454767B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32D9A2-419E-4A7C-BF88-6BA35FC9C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2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50430-79B0-4A8F-B3C6-E6AE9FD6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9511CC-1D99-464C-A95F-5682EBED1F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42CE0D-7E94-4E0E-A437-1FC162DBA1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B844A-E2EF-43D7-AE78-51F1828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F49A41-2146-4E8C-BB34-4DAA7BCD8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75F49-A95C-4604-99ED-C8FC08D33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84052A-1016-450D-A9CF-B10E5EE6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3294EA-199B-4B09-A55D-761BC5B7B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003F-77DD-4239-A765-62827EB45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B48D43-9609-433E-8932-2E850EE6F641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95B733-696D-442E-85F1-9409C4832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52C684-BFCD-4418-9129-92563D7EBD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4A9AA-F896-49A2-8220-0F398BE2F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7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203847"/>
            <a:ext cx="8213589" cy="4643772"/>
            <a:chOff x="2362047" y="2203847"/>
            <a:chExt cx="8213589" cy="4643772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544877" y="2203847"/>
              <a:ext cx="5847928" cy="46437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2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ac </a:t>
              </a:r>
              <a:r>
                <a:rPr lang="en-US" altLang="zh-CN" sz="120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ăc</a:t>
              </a:r>
              <a:r>
                <a:rPr lang="en-US" altLang="zh-CN" sz="120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12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âc</a:t>
              </a:r>
              <a:endParaRPr lang="zh-CN" altLang="en-US" sz="12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441586" y="1948709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380" y="624691"/>
            <a:ext cx="2392672" cy="2392672"/>
          </a:xfrm>
          <a:prstGeom prst="rect">
            <a:avLst/>
          </a:prstGeom>
        </p:spPr>
      </p:pic>
      <p:sp>
        <p:nvSpPr>
          <p:cNvPr id="13" name="33">
            <a:extLst>
              <a:ext uri="{FF2B5EF4-FFF2-40B4-BE49-F238E27FC236}">
                <a16:creationId xmlns:a16="http://schemas.microsoft.com/office/drawing/2014/main" id="{980D318C-E085-4595-AB41-10C53F9B657C}"/>
              </a:ext>
            </a:extLst>
          </p:cNvPr>
          <p:cNvSpPr txBox="1"/>
          <p:nvPr/>
        </p:nvSpPr>
        <p:spPr>
          <a:xfrm>
            <a:off x="4862970" y="1568447"/>
            <a:ext cx="2466060" cy="1015663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r>
              <a:rPr lang="en-US" altLang="zh-CN" sz="6000" b="1" dirty="0">
                <a:solidFill>
                  <a:srgbClr val="FF0000"/>
                </a:solidFill>
                <a:latin typeface="+mn-lt"/>
                <a:ea typeface="+mn-ea"/>
                <a:cs typeface="+mn-ea"/>
                <a:sym typeface="+mn-lt"/>
              </a:rPr>
              <a:t>BÀI 46</a:t>
            </a:r>
            <a:endParaRPr lang="zh-CN" altLang="en-US" sz="6000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5392" y="3328189"/>
            <a:ext cx="3920485" cy="39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47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AC">
            <a:hlinkClick r:id="" action="ppaction://media"/>
            <a:extLst>
              <a:ext uri="{FF2B5EF4-FFF2-40B4-BE49-F238E27FC236}">
                <a16:creationId xmlns:a16="http://schemas.microsoft.com/office/drawing/2014/main" id="{C16B7203-D69B-49B0-A542-6CBF04064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0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ĂC">
            <a:hlinkClick r:id="" action="ppaction://media"/>
            <a:extLst>
              <a:ext uri="{FF2B5EF4-FFF2-40B4-BE49-F238E27FC236}">
                <a16:creationId xmlns:a16="http://schemas.microsoft.com/office/drawing/2014/main" id="{A7A8FFF1-EE9B-4A08-84DD-66F8BE156C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ÂC">
            <a:hlinkClick r:id="" action="ppaction://media"/>
            <a:extLst>
              <a:ext uri="{FF2B5EF4-FFF2-40B4-BE49-F238E27FC236}">
                <a16:creationId xmlns:a16="http://schemas.microsoft.com/office/drawing/2014/main" id="{A769453E-E489-431E-B7D3-2E4D2C75F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8300" y="1752600"/>
            <a:ext cx="8915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6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4D9447-3A3F-427E-A736-E772211870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5" y="1441931"/>
            <a:ext cx="10290940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2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8D8B45-6C06-47C4-8CAE-34BAEE7FD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5" y="1443355"/>
            <a:ext cx="1040067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9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03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AA781-A3FD-4BF3-BDA9-0B0EDB214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2" y="1414563"/>
            <a:ext cx="9498391" cy="516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4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04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33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4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856263-8019-492C-83EA-DA9E85D97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579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28EBB-150A-4C18-A294-CC783C039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3664132"/>
            <a:ext cx="12192000" cy="30655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67E6DA-4255-4BA6-BB5F-3B2AFB4D0528}"/>
              </a:ext>
            </a:extLst>
          </p:cNvPr>
          <p:cNvCxnSpPr/>
          <p:nvPr/>
        </p:nvCxnSpPr>
        <p:spPr>
          <a:xfrm>
            <a:off x="2553629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447D2F-AC90-478E-81C1-9ADDBA8A1542}"/>
              </a:ext>
            </a:extLst>
          </p:cNvPr>
          <p:cNvCxnSpPr/>
          <p:nvPr/>
        </p:nvCxnSpPr>
        <p:spPr>
          <a:xfrm>
            <a:off x="3724508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4A8602-F94F-43DF-8191-97DF7824DBB5}"/>
              </a:ext>
            </a:extLst>
          </p:cNvPr>
          <p:cNvCxnSpPr/>
          <p:nvPr/>
        </p:nvCxnSpPr>
        <p:spPr>
          <a:xfrm>
            <a:off x="9166303" y="569827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0B8544D-BE2A-4AE2-93F3-5694C4C3267D}"/>
              </a:ext>
            </a:extLst>
          </p:cNvPr>
          <p:cNvCxnSpPr/>
          <p:nvPr/>
        </p:nvCxnSpPr>
        <p:spPr>
          <a:xfrm>
            <a:off x="4438185" y="4415883"/>
            <a:ext cx="5241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05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48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01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4203441" y="2644168"/>
            <a:ext cx="5854959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NHẬN BIẾT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725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74DC3C-2E75-485C-9166-E675BC8D7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90" y="1723716"/>
            <a:ext cx="8219017" cy="481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785AF432-1CD8-4BDD-8FF9-8967E9DA330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05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6" name="12">
            <a:extLst>
              <a:ext uri="{FF2B5EF4-FFF2-40B4-BE49-F238E27FC236}">
                <a16:creationId xmlns:a16="http://schemas.microsoft.com/office/drawing/2014/main" id="{F6D1DC84-5228-4E0F-A452-AFE277E5390F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Nói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DD3F65-F770-458A-81F9-18ECA10F9774}"/>
              </a:ext>
            </a:extLst>
          </p:cNvPr>
          <p:cNvSpPr txBox="1"/>
          <p:nvPr/>
        </p:nvSpPr>
        <p:spPr>
          <a:xfrm>
            <a:off x="4539717" y="657052"/>
            <a:ext cx="311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phép</a:t>
            </a:r>
          </a:p>
        </p:txBody>
      </p:sp>
    </p:spTree>
    <p:extLst>
      <p:ext uri="{BB962C8B-B14F-4D97-AF65-F5344CB8AC3E}">
        <p14:creationId xmlns:p14="http://schemas.microsoft.com/office/powerpoint/2010/main" val="12878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CB0F0F2-8024-4741-A1B8-77ADED849BDE}"/>
              </a:ext>
            </a:extLst>
          </p:cNvPr>
          <p:cNvGrpSpPr/>
          <p:nvPr/>
        </p:nvGrpSpPr>
        <p:grpSpPr>
          <a:xfrm>
            <a:off x="2362047" y="2558472"/>
            <a:ext cx="8213589" cy="1908724"/>
            <a:chOff x="2362047" y="2558472"/>
            <a:chExt cx="8213589" cy="1908724"/>
          </a:xfrm>
        </p:grpSpPr>
        <p:sp>
          <p:nvSpPr>
            <p:cNvPr id="9" name="5">
              <a:extLst>
                <a:ext uri="{FF2B5EF4-FFF2-40B4-BE49-F238E27FC236}">
                  <a16:creationId xmlns:a16="http://schemas.microsoft.com/office/drawing/2014/main" id="{94B1A648-F535-4F02-A89F-11A366D3E79F}"/>
                </a:ext>
              </a:extLst>
            </p:cNvPr>
            <p:cNvSpPr/>
            <p:nvPr/>
          </p:nvSpPr>
          <p:spPr>
            <a:xfrm>
              <a:off x="2362047" y="2558472"/>
              <a:ext cx="8213589" cy="1908724"/>
            </a:xfrm>
            <a:prstGeom prst="rect">
              <a:avLst/>
            </a:prstGeom>
            <a:solidFill>
              <a:srgbClr val="B3D4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7">
              <a:extLst>
                <a:ext uri="{FF2B5EF4-FFF2-40B4-BE49-F238E27FC236}">
                  <a16:creationId xmlns:a16="http://schemas.microsoft.com/office/drawing/2014/main" id="{73BB0F0D-065B-4851-9073-F1691604A808}"/>
                </a:ext>
              </a:extLst>
            </p:cNvPr>
            <p:cNvSpPr/>
            <p:nvPr/>
          </p:nvSpPr>
          <p:spPr>
            <a:xfrm>
              <a:off x="3019360" y="2677833"/>
              <a:ext cx="7322820" cy="15023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Củng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cố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bài</a:t>
              </a:r>
              <a:r>
                <a:rPr lang="en-US" altLang="zh-CN" sz="8000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học</a:t>
              </a:r>
              <a:endParaRPr lang="zh-CN" altLang="en-US" sz="80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" name="5">
            <a:extLst>
              <a:ext uri="{FF2B5EF4-FFF2-40B4-BE49-F238E27FC236}">
                <a16:creationId xmlns:a16="http://schemas.microsoft.com/office/drawing/2014/main" id="{2684763C-F2AF-4720-AFE9-A65B656F11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23" b="11064"/>
          <a:stretch/>
        </p:blipFill>
        <p:spPr>
          <a:xfrm>
            <a:off x="-99938" y="1821027"/>
            <a:ext cx="5556546" cy="5036973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0EB5C174-76F4-4CCE-BA0F-F0D194817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14" y="873120"/>
            <a:ext cx="2392672" cy="2392672"/>
          </a:xfrm>
          <a:prstGeom prst="rect">
            <a:avLst/>
          </a:prstGeom>
        </p:spPr>
      </p:pic>
      <p:pic>
        <p:nvPicPr>
          <p:cNvPr id="14" name="5">
            <a:extLst>
              <a:ext uri="{FF2B5EF4-FFF2-40B4-BE49-F238E27FC236}">
                <a16:creationId xmlns:a16="http://schemas.microsoft.com/office/drawing/2014/main" id="{845ABD86-EE78-4C38-9116-9CEEB48104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6840" y="4307797"/>
            <a:ext cx="2762248" cy="276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7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B9095-0865-4056-939D-DD8959D6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476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5150FA-1101-4C1B-9C11-04BA110B204A}"/>
              </a:ext>
            </a:extLst>
          </p:cNvPr>
          <p:cNvSpPr txBox="1"/>
          <p:nvPr/>
        </p:nvSpPr>
        <p:spPr>
          <a:xfrm>
            <a:off x="524608" y="512470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 Bắc có ruộng bậc thang, có thác nước.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FA079D-2A74-4181-90F7-58D001B5FD0D}"/>
              </a:ext>
            </a:extLst>
          </p:cNvPr>
          <p:cNvSpPr txBox="1"/>
          <p:nvPr/>
        </p:nvSpPr>
        <p:spPr>
          <a:xfrm>
            <a:off x="1643351" y="512439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952D7-0033-45D4-AD4C-A24A7CAA9BC5}"/>
              </a:ext>
            </a:extLst>
          </p:cNvPr>
          <p:cNvSpPr txBox="1"/>
          <p:nvPr/>
        </p:nvSpPr>
        <p:spPr>
          <a:xfrm>
            <a:off x="5140107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E262F0-ADC5-4190-A760-8B7CB0989E11}"/>
              </a:ext>
            </a:extLst>
          </p:cNvPr>
          <p:cNvSpPr txBox="1"/>
          <p:nvPr/>
        </p:nvSpPr>
        <p:spPr>
          <a:xfrm>
            <a:off x="8882868" y="5123952"/>
            <a:ext cx="1742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</p:spTree>
    <p:extLst>
      <p:ext uri="{BB962C8B-B14F-4D97-AF65-F5344CB8AC3E}">
        <p14:creationId xmlns:p14="http://schemas.microsoft.com/office/powerpoint/2010/main" val="117107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02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04470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76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aphicFrame>
        <p:nvGraphicFramePr>
          <p:cNvPr id="33" name="Table 11">
            <a:extLst>
              <a:ext uri="{FF2B5EF4-FFF2-40B4-BE49-F238E27FC236}">
                <a16:creationId xmlns:a16="http://schemas.microsoft.com/office/drawing/2014/main" id="{30C05EC5-8992-4AA1-933B-1E185EF150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417080"/>
              </p:ext>
            </p:extLst>
          </p:nvPr>
        </p:nvGraphicFramePr>
        <p:xfrm>
          <a:off x="3145999" y="2731805"/>
          <a:ext cx="5632824" cy="32308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6412">
                  <a:extLst>
                    <a:ext uri="{9D8B030D-6E8A-4147-A177-3AD203B41FA5}">
                      <a16:colId xmlns:a16="http://schemas.microsoft.com/office/drawing/2014/main" val="3483858367"/>
                    </a:ext>
                  </a:extLst>
                </a:gridCol>
                <a:gridCol w="2816412">
                  <a:extLst>
                    <a:ext uri="{9D8B030D-6E8A-4147-A177-3AD203B41FA5}">
                      <a16:colId xmlns:a16="http://schemas.microsoft.com/office/drawing/2014/main" val="4449575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0000" b="1" dirty="0">
                        <a:solidFill>
                          <a:srgbClr val="FF0000"/>
                        </a:solidFill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24454897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endParaRPr lang="en-US" sz="10000" b="1" dirty="0">
                        <a:latin typeface="VNI-Avo" pitchFamily="2" charset="0"/>
                      </a:endParaRPr>
                    </a:p>
                  </a:txBody>
                  <a:tcPr>
                    <a:lnL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A0D3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40">
                      <a:fgClr>
                        <a:srgbClr val="B3D487"/>
                      </a:fgClr>
                      <a:bgClr>
                        <a:schemeClr val="bg1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535904"/>
                  </a:ext>
                </a:extLst>
              </a:tr>
            </a:tbl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D4257CBC-AE38-478B-8EC7-B1CE05EB19B2}"/>
              </a:ext>
            </a:extLst>
          </p:cNvPr>
          <p:cNvSpPr txBox="1"/>
          <p:nvPr/>
        </p:nvSpPr>
        <p:spPr>
          <a:xfrm>
            <a:off x="3320810" y="2607281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7398A4F-4B23-408E-80A5-255BB9A799C6}"/>
              </a:ext>
            </a:extLst>
          </p:cNvPr>
          <p:cNvSpPr txBox="1"/>
          <p:nvPr/>
        </p:nvSpPr>
        <p:spPr>
          <a:xfrm>
            <a:off x="6424704" y="2634175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1A0EC35-AB3D-4416-B569-95FC072C6542}"/>
              </a:ext>
            </a:extLst>
          </p:cNvPr>
          <p:cNvSpPr txBox="1"/>
          <p:nvPr/>
        </p:nvSpPr>
        <p:spPr>
          <a:xfrm>
            <a:off x="2913291" y="4238497"/>
            <a:ext cx="609824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thác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F1961F9-37E9-4F8A-862E-DE02C4FFD00F}"/>
              </a:ext>
            </a:extLst>
          </p:cNvPr>
          <p:cNvSpPr txBox="1"/>
          <p:nvPr/>
        </p:nvSpPr>
        <p:spPr>
          <a:xfrm>
            <a:off x="5727532" y="4238700"/>
            <a:ext cx="28674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1CB4B79-E56B-4952-BCCA-0EE1E5FA30DC}"/>
              </a:ext>
            </a:extLst>
          </p:cNvPr>
          <p:cNvSpPr txBox="1"/>
          <p:nvPr/>
        </p:nvSpPr>
        <p:spPr>
          <a:xfrm>
            <a:off x="2874740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50F019E-6F54-40DB-8E25-A40F480F2F4B}"/>
              </a:ext>
            </a:extLst>
          </p:cNvPr>
          <p:cNvSpPr txBox="1"/>
          <p:nvPr/>
        </p:nvSpPr>
        <p:spPr>
          <a:xfrm>
            <a:off x="5208832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030F894-4E84-4559-9217-F812B8F45AC6}"/>
              </a:ext>
            </a:extLst>
          </p:cNvPr>
          <p:cNvSpPr txBox="1"/>
          <p:nvPr/>
        </p:nvSpPr>
        <p:spPr>
          <a:xfrm>
            <a:off x="7542924" y="816811"/>
            <a:ext cx="234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</a:p>
        </p:txBody>
      </p:sp>
    </p:spTree>
    <p:extLst>
      <p:ext uri="{BB962C8B-B14F-4D97-AF65-F5344CB8AC3E}">
        <p14:creationId xmlns:p14="http://schemas.microsoft.com/office/powerpoint/2010/main" val="423136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6DBB863-1228-4E76-B207-ED5A6B039030}"/>
              </a:ext>
            </a:extLst>
          </p:cNvPr>
          <p:cNvSpPr/>
          <p:nvPr/>
        </p:nvSpPr>
        <p:spPr>
          <a:xfrm>
            <a:off x="1832208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lạc</a:t>
            </a:r>
          </a:p>
        </p:txBody>
      </p:sp>
      <p:sp>
        <p:nvSpPr>
          <p:cNvPr id="15" name="Rectangle: Rounded Corners 11">
            <a:extLst>
              <a:ext uri="{FF2B5EF4-FFF2-40B4-BE49-F238E27FC236}">
                <a16:creationId xmlns:a16="http://schemas.microsoft.com/office/drawing/2014/main" id="{16C9F5B3-09DB-4260-92E3-C95CE3E6C9A6}"/>
              </a:ext>
            </a:extLst>
          </p:cNvPr>
          <p:cNvSpPr/>
          <p:nvPr/>
        </p:nvSpPr>
        <p:spPr>
          <a:xfrm>
            <a:off x="7019841" y="1591384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nhạc</a:t>
            </a:r>
          </a:p>
        </p:txBody>
      </p:sp>
      <p:sp>
        <p:nvSpPr>
          <p:cNvPr id="16" name="Rectangle: Rounded Corners 13">
            <a:extLst>
              <a:ext uri="{FF2B5EF4-FFF2-40B4-BE49-F238E27FC236}">
                <a16:creationId xmlns:a16="http://schemas.microsoft.com/office/drawing/2014/main" id="{CDE306D8-9081-45B1-B61B-F8A8E35E2EA9}"/>
              </a:ext>
            </a:extLst>
          </p:cNvPr>
          <p:cNvSpPr/>
          <p:nvPr/>
        </p:nvSpPr>
        <p:spPr>
          <a:xfrm>
            <a:off x="1832208" y="3086083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38B42911-870B-49EA-B6CD-3FBB19318698}"/>
              </a:ext>
            </a:extLst>
          </p:cNvPr>
          <p:cNvSpPr/>
          <p:nvPr/>
        </p:nvSpPr>
        <p:spPr>
          <a:xfrm>
            <a:off x="7019840" y="3086082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0982A4-D442-4A6F-8292-336BA5336FD8}"/>
              </a:ext>
            </a:extLst>
          </p:cNvPr>
          <p:cNvSpPr/>
          <p:nvPr/>
        </p:nvSpPr>
        <p:spPr>
          <a:xfrm>
            <a:off x="1832208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gấc</a:t>
            </a:r>
          </a:p>
        </p:txBody>
      </p:sp>
      <p:sp>
        <p:nvSpPr>
          <p:cNvPr id="19" name="Rectangle: Rounded Corners 19">
            <a:extLst>
              <a:ext uri="{FF2B5EF4-FFF2-40B4-BE49-F238E27FC236}">
                <a16:creationId xmlns:a16="http://schemas.microsoft.com/office/drawing/2014/main" id="{11A4791E-D270-4015-9F56-B55A48E92A62}"/>
              </a:ext>
            </a:extLst>
          </p:cNvPr>
          <p:cNvSpPr/>
          <p:nvPr/>
        </p:nvSpPr>
        <p:spPr>
          <a:xfrm>
            <a:off x="7019840" y="4580780"/>
            <a:ext cx="3520954" cy="1056482"/>
          </a:xfrm>
          <a:prstGeom prst="roundRect">
            <a:avLst>
              <a:gd name="adj" fmla="val 23771"/>
            </a:avLst>
          </a:prstGeom>
          <a:solidFill>
            <a:schemeClr val="bg1"/>
          </a:solidFill>
          <a:ln w="38100">
            <a:solidFill>
              <a:srgbClr val="94B174"/>
            </a:solidFill>
            <a:prstDash val="sysDash"/>
          </a:ln>
          <a:effectLst>
            <a:glow rad="101600">
              <a:srgbClr val="A0D3CC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DD3AEC-20F3-47A9-A629-0B64F585A7E4}"/>
              </a:ext>
            </a:extLst>
          </p:cNvPr>
          <p:cNvSpPr txBox="1"/>
          <p:nvPr/>
        </p:nvSpPr>
        <p:spPr>
          <a:xfrm>
            <a:off x="3149610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7620B0-799B-4224-BA2E-82B25583E949}"/>
              </a:ext>
            </a:extLst>
          </p:cNvPr>
          <p:cNvSpPr txBox="1"/>
          <p:nvPr/>
        </p:nvSpPr>
        <p:spPr>
          <a:xfrm>
            <a:off x="8721339" y="15850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7715BA-E156-48FA-B09A-B00DF5F78212}"/>
              </a:ext>
            </a:extLst>
          </p:cNvPr>
          <p:cNvSpPr txBox="1"/>
          <p:nvPr/>
        </p:nvSpPr>
        <p:spPr>
          <a:xfrm>
            <a:off x="3427698" y="3076655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07ACBA-2A82-43E7-A637-0D685EC0D825}"/>
              </a:ext>
            </a:extLst>
          </p:cNvPr>
          <p:cNvSpPr txBox="1"/>
          <p:nvPr/>
        </p:nvSpPr>
        <p:spPr>
          <a:xfrm>
            <a:off x="8721339" y="3077031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893657-60C4-4E7F-87B1-038FC7B00036}"/>
              </a:ext>
            </a:extLst>
          </p:cNvPr>
          <p:cNvSpPr txBox="1"/>
          <p:nvPr/>
        </p:nvSpPr>
        <p:spPr>
          <a:xfrm>
            <a:off x="3303580" y="4574498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7F8115-40C5-4118-8785-51696E1AC6BF}"/>
              </a:ext>
            </a:extLst>
          </p:cNvPr>
          <p:cNvSpPr txBox="1"/>
          <p:nvPr/>
        </p:nvSpPr>
        <p:spPr>
          <a:xfrm>
            <a:off x="8584648" y="4574496"/>
            <a:ext cx="1158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7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11">
            <a:extLst>
              <a:ext uri="{FF2B5EF4-FFF2-40B4-BE49-F238E27FC236}">
                <a16:creationId xmlns:a16="http://schemas.microsoft.com/office/drawing/2014/main" id="{C1BC1F4F-8D2F-4CE0-9B8F-DA4C18D7914E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23" name="12">
            <a:extLst>
              <a:ext uri="{FF2B5EF4-FFF2-40B4-BE49-F238E27FC236}">
                <a16:creationId xmlns:a16="http://schemas.microsoft.com/office/drawing/2014/main" id="{10CFB9F4-64AE-4D86-B282-C670804734A2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E991920-FBD4-4F19-92CD-69BD57EE68BE}"/>
              </a:ext>
            </a:extLst>
          </p:cNvPr>
          <p:cNvGrpSpPr/>
          <p:nvPr/>
        </p:nvGrpSpPr>
        <p:grpSpPr>
          <a:xfrm>
            <a:off x="170455" y="1352226"/>
            <a:ext cx="3649591" cy="4851628"/>
            <a:chOff x="170455" y="1352226"/>
            <a:chExt cx="3649591" cy="485162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15D7BE3-5741-4CB7-850D-748EC61D9EF3}"/>
                </a:ext>
              </a:extLst>
            </p:cNvPr>
            <p:cNvGrpSpPr/>
            <p:nvPr/>
          </p:nvGrpSpPr>
          <p:grpSpPr>
            <a:xfrm>
              <a:off x="170455" y="1352226"/>
              <a:ext cx="3649591" cy="4851628"/>
              <a:chOff x="170455" y="1352226"/>
              <a:chExt cx="3649591" cy="4851628"/>
            </a:xfrm>
          </p:grpSpPr>
          <p:cxnSp>
            <p:nvCxnSpPr>
              <p:cNvPr id="8" name="10">
                <a:extLst>
                  <a:ext uri="{FF2B5EF4-FFF2-40B4-BE49-F238E27FC236}">
                    <a16:creationId xmlns:a16="http://schemas.microsoft.com/office/drawing/2014/main" id="{91EC20D2-5A4E-4092-9277-1ECF352D3276}"/>
                  </a:ext>
                </a:extLst>
              </p:cNvPr>
              <p:cNvCxnSpPr/>
              <p:nvPr/>
            </p:nvCxnSpPr>
            <p:spPr>
              <a:xfrm flipH="1">
                <a:off x="2774722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21">
                <a:extLst>
                  <a:ext uri="{FF2B5EF4-FFF2-40B4-BE49-F238E27FC236}">
                    <a16:creationId xmlns:a16="http://schemas.microsoft.com/office/drawing/2014/main" id="{23E073D3-FC2B-48BC-9305-A04002D67544}"/>
                  </a:ext>
                </a:extLst>
              </p:cNvPr>
              <p:cNvCxnSpPr/>
              <p:nvPr/>
            </p:nvCxnSpPr>
            <p:spPr>
              <a:xfrm>
                <a:off x="170455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930DE9B-F75E-4FA0-9872-7BD3917D3F92}"/>
                  </a:ext>
                </a:extLst>
              </p:cNvPr>
              <p:cNvGrpSpPr/>
              <p:nvPr/>
            </p:nvGrpSpPr>
            <p:grpSpPr>
              <a:xfrm>
                <a:off x="170455" y="1352226"/>
                <a:ext cx="3649591" cy="4851628"/>
                <a:chOff x="170455" y="1352226"/>
                <a:chExt cx="3649591" cy="4851628"/>
              </a:xfrm>
            </p:grpSpPr>
            <p:cxnSp>
              <p:nvCxnSpPr>
                <p:cNvPr id="7" name="12">
                  <a:extLst>
                    <a:ext uri="{FF2B5EF4-FFF2-40B4-BE49-F238E27FC236}">
                      <a16:creationId xmlns:a16="http://schemas.microsoft.com/office/drawing/2014/main" id="{357D4645-8E92-438A-A9D3-0C961986D329}"/>
                    </a:ext>
                  </a:extLst>
                </p:cNvPr>
                <p:cNvCxnSpPr/>
                <p:nvPr/>
              </p:nvCxnSpPr>
              <p:spPr>
                <a:xfrm flipH="1">
                  <a:off x="170455" y="4694866"/>
                  <a:ext cx="1041707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22">
                  <a:extLst>
                    <a:ext uri="{FF2B5EF4-FFF2-40B4-BE49-F238E27FC236}">
                      <a16:creationId xmlns:a16="http://schemas.microsoft.com/office/drawing/2014/main" id="{C30EDB43-0911-483E-AE92-BEAE493B0157}"/>
                    </a:ext>
                  </a:extLst>
                </p:cNvPr>
                <p:cNvCxnSpPr/>
                <p:nvPr/>
              </p:nvCxnSpPr>
              <p:spPr>
                <a:xfrm>
                  <a:off x="170455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430F345-2E3C-4EAB-B182-216547D35CB5}"/>
                    </a:ext>
                  </a:extLst>
                </p:cNvPr>
                <p:cNvGrpSpPr/>
                <p:nvPr/>
              </p:nvGrpSpPr>
              <p:grpSpPr>
                <a:xfrm>
                  <a:off x="353104" y="1352226"/>
                  <a:ext cx="3463325" cy="4851628"/>
                  <a:chOff x="353104" y="1352226"/>
                  <a:chExt cx="3463325" cy="4851628"/>
                </a:xfrm>
              </p:grpSpPr>
              <p:cxnSp>
                <p:nvCxnSpPr>
                  <p:cNvPr id="11" name="23">
                    <a:extLst>
                      <a:ext uri="{FF2B5EF4-FFF2-40B4-BE49-F238E27FC236}">
                        <a16:creationId xmlns:a16="http://schemas.microsoft.com/office/drawing/2014/main" id="{318B5489-3280-4F64-AA3C-BFA2CC424396}"/>
                      </a:ext>
                    </a:extLst>
                  </p:cNvPr>
                  <p:cNvCxnSpPr/>
                  <p:nvPr/>
                </p:nvCxnSpPr>
                <p:spPr>
                  <a:xfrm>
                    <a:off x="3816429" y="4694866"/>
                    <a:ext cx="0" cy="1508988"/>
                  </a:xfrm>
                  <a:prstGeom prst="line">
                    <a:avLst/>
                  </a:prstGeom>
                  <a:ln w="3175">
                    <a:solidFill>
                      <a:srgbClr val="A0D3C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" name="34">
                    <a:extLst>
                      <a:ext uri="{FF2B5EF4-FFF2-40B4-BE49-F238E27FC236}">
                        <a16:creationId xmlns:a16="http://schemas.microsoft.com/office/drawing/2014/main" id="{264AB498-7108-43C8-A517-35DFB7270223}"/>
                      </a:ext>
                    </a:extLst>
                  </p:cNvPr>
                  <p:cNvSpPr/>
                  <p:nvPr/>
                </p:nvSpPr>
                <p:spPr>
                  <a:xfrm>
                    <a:off x="353104" y="4847582"/>
                    <a:ext cx="3280678" cy="12071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2208" h="864096">
                        <a:moveTo>
                          <a:pt x="0" y="0"/>
                        </a:moveTo>
                        <a:lnTo>
                          <a:pt x="538419" y="0"/>
                        </a:lnTo>
                        <a:cubicBezTo>
                          <a:pt x="584683" y="179181"/>
                          <a:pt x="747807" y="310774"/>
                          <a:pt x="941667" y="310774"/>
                        </a:cubicBezTo>
                        <a:cubicBezTo>
                          <a:pt x="1135527" y="310774"/>
                          <a:pt x="1298651" y="179181"/>
                          <a:pt x="1344915" y="0"/>
                        </a:cubicBezTo>
                        <a:lnTo>
                          <a:pt x="1872208" y="0"/>
                        </a:lnTo>
                        <a:lnTo>
                          <a:pt x="1872208" y="864096"/>
                        </a:lnTo>
                        <a:lnTo>
                          <a:pt x="0" y="864096"/>
                        </a:lnTo>
                        <a:close/>
                      </a:path>
                    </a:pathLst>
                  </a:custGeom>
                  <a:solidFill>
                    <a:srgbClr val="A0D3C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188171D2-C226-4823-87A3-625BD2B77736}"/>
                      </a:ext>
                    </a:extLst>
                  </p:cNvPr>
                  <p:cNvSpPr/>
                  <p:nvPr/>
                </p:nvSpPr>
                <p:spPr>
                  <a:xfrm>
                    <a:off x="365690" y="1352226"/>
                    <a:ext cx="3280678" cy="3342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rgbClr val="A0D3CC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6B053A06-9E4A-4CA5-A831-4FAC08428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7726" y="1437340"/>
              <a:ext cx="2299228" cy="289166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1E4C1F3-B39D-4187-9F88-91FEDE510D0F}"/>
              </a:ext>
            </a:extLst>
          </p:cNvPr>
          <p:cNvGrpSpPr/>
          <p:nvPr/>
        </p:nvGrpSpPr>
        <p:grpSpPr>
          <a:xfrm>
            <a:off x="4238124" y="1352226"/>
            <a:ext cx="3649591" cy="4851628"/>
            <a:chOff x="4238124" y="1352226"/>
            <a:chExt cx="3649591" cy="485162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9FA5009-D3DB-49E0-846B-E95671D724C4}"/>
                </a:ext>
              </a:extLst>
            </p:cNvPr>
            <p:cNvGrpSpPr/>
            <p:nvPr/>
          </p:nvGrpSpPr>
          <p:grpSpPr>
            <a:xfrm>
              <a:off x="4238124" y="1352226"/>
              <a:ext cx="3649591" cy="4851628"/>
              <a:chOff x="4238124" y="1352226"/>
              <a:chExt cx="3649591" cy="4851628"/>
            </a:xfrm>
          </p:grpSpPr>
          <p:cxnSp>
            <p:nvCxnSpPr>
              <p:cNvPr id="27" name="19">
                <a:extLst>
                  <a:ext uri="{FF2B5EF4-FFF2-40B4-BE49-F238E27FC236}">
                    <a16:creationId xmlns:a16="http://schemas.microsoft.com/office/drawing/2014/main" id="{770A86B5-11E6-4B06-AB76-3F09060B8787}"/>
                  </a:ext>
                </a:extLst>
              </p:cNvPr>
              <p:cNvCxnSpPr/>
              <p:nvPr/>
            </p:nvCxnSpPr>
            <p:spPr>
              <a:xfrm flipH="1">
                <a:off x="423812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20">
                <a:extLst>
                  <a:ext uri="{FF2B5EF4-FFF2-40B4-BE49-F238E27FC236}">
                    <a16:creationId xmlns:a16="http://schemas.microsoft.com/office/drawing/2014/main" id="{BDA44B94-417C-4E56-804D-ED50D1838A76}"/>
                  </a:ext>
                </a:extLst>
              </p:cNvPr>
              <p:cNvCxnSpPr/>
              <p:nvPr/>
            </p:nvCxnSpPr>
            <p:spPr>
              <a:xfrm flipH="1">
                <a:off x="684239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F7FBE704-5CE7-4DD5-8F24-F787F28723C0}"/>
                  </a:ext>
                </a:extLst>
              </p:cNvPr>
              <p:cNvGrpSpPr/>
              <p:nvPr/>
            </p:nvGrpSpPr>
            <p:grpSpPr>
              <a:xfrm>
                <a:off x="4238124" y="1352226"/>
                <a:ext cx="3649591" cy="4851628"/>
                <a:chOff x="4238124" y="1352226"/>
                <a:chExt cx="3649591" cy="4851628"/>
              </a:xfrm>
            </p:grpSpPr>
            <p:cxnSp>
              <p:nvCxnSpPr>
                <p:cNvPr id="29" name="21">
                  <a:extLst>
                    <a:ext uri="{FF2B5EF4-FFF2-40B4-BE49-F238E27FC236}">
                      <a16:creationId xmlns:a16="http://schemas.microsoft.com/office/drawing/2014/main" id="{49DE336A-E20B-4329-9979-3AB40C27BD23}"/>
                    </a:ext>
                  </a:extLst>
                </p:cNvPr>
                <p:cNvCxnSpPr/>
                <p:nvPr/>
              </p:nvCxnSpPr>
              <p:spPr>
                <a:xfrm>
                  <a:off x="4238124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B3D48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22">
                  <a:extLst>
                    <a:ext uri="{FF2B5EF4-FFF2-40B4-BE49-F238E27FC236}">
                      <a16:creationId xmlns:a16="http://schemas.microsoft.com/office/drawing/2014/main" id="{EA01F7C3-81F1-4B85-AF93-878B18A8354A}"/>
                    </a:ext>
                  </a:extLst>
                </p:cNvPr>
                <p:cNvCxnSpPr/>
                <p:nvPr/>
              </p:nvCxnSpPr>
              <p:spPr>
                <a:xfrm>
                  <a:off x="4238124" y="6203854"/>
                  <a:ext cx="3649591" cy="0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23">
                  <a:extLst>
                    <a:ext uri="{FF2B5EF4-FFF2-40B4-BE49-F238E27FC236}">
                      <a16:creationId xmlns:a16="http://schemas.microsoft.com/office/drawing/2014/main" id="{B7513461-C855-4801-830C-0C2021DA4A3F}"/>
                    </a:ext>
                  </a:extLst>
                </p:cNvPr>
                <p:cNvCxnSpPr/>
                <p:nvPr/>
              </p:nvCxnSpPr>
              <p:spPr>
                <a:xfrm>
                  <a:off x="7884098" y="4694866"/>
                  <a:ext cx="0" cy="1508988"/>
                </a:xfrm>
                <a:prstGeom prst="line">
                  <a:avLst/>
                </a:prstGeom>
                <a:ln w="3175">
                  <a:solidFill>
                    <a:srgbClr val="A0D3C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34">
                  <a:extLst>
                    <a:ext uri="{FF2B5EF4-FFF2-40B4-BE49-F238E27FC236}">
                      <a16:creationId xmlns:a16="http://schemas.microsoft.com/office/drawing/2014/main" id="{BCFD2ED6-E061-4ABA-B2EF-5E5375571B15}"/>
                    </a:ext>
                  </a:extLst>
                </p:cNvPr>
                <p:cNvSpPr/>
                <p:nvPr/>
              </p:nvSpPr>
              <p:spPr>
                <a:xfrm>
                  <a:off x="4420773" y="4847582"/>
                  <a:ext cx="3280678" cy="12071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2208" h="864096">
                      <a:moveTo>
                        <a:pt x="0" y="0"/>
                      </a:moveTo>
                      <a:lnTo>
                        <a:pt x="538419" y="0"/>
                      </a:lnTo>
                      <a:cubicBezTo>
                        <a:pt x="584683" y="179181"/>
                        <a:pt x="747807" y="310774"/>
                        <a:pt x="941667" y="310774"/>
                      </a:cubicBezTo>
                      <a:cubicBezTo>
                        <a:pt x="1135527" y="310774"/>
                        <a:pt x="1298651" y="179181"/>
                        <a:pt x="1344915" y="0"/>
                      </a:cubicBezTo>
                      <a:lnTo>
                        <a:pt x="1872208" y="0"/>
                      </a:lnTo>
                      <a:lnTo>
                        <a:pt x="1872208" y="864096"/>
                      </a:lnTo>
                      <a:lnTo>
                        <a:pt x="0" y="864096"/>
                      </a:lnTo>
                      <a:close/>
                    </a:path>
                  </a:pathLst>
                </a:custGeom>
                <a:solidFill>
                  <a:srgbClr val="B3D487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PHẠM DUYÊN">
                  <a:extLst>
                    <a:ext uri="{FF2B5EF4-FFF2-40B4-BE49-F238E27FC236}">
                      <a16:creationId xmlns:a16="http://schemas.microsoft.com/office/drawing/2014/main" id="{DB5B4DC3-3346-4C66-B264-0D72A237B24E}"/>
                    </a:ext>
                  </a:extLst>
                </p:cNvPr>
                <p:cNvSpPr/>
                <p:nvPr/>
              </p:nvSpPr>
              <p:spPr>
                <a:xfrm>
                  <a:off x="4433359" y="1352226"/>
                  <a:ext cx="3280678" cy="33426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B3D487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A9E2DC7-C210-4718-AB6B-1B3F131A7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4951" y="1948773"/>
              <a:ext cx="2802116" cy="17798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9A3051-9E18-49F3-99B6-090352D9B519}"/>
              </a:ext>
            </a:extLst>
          </p:cNvPr>
          <p:cNvGrpSpPr/>
          <p:nvPr/>
        </p:nvGrpSpPr>
        <p:grpSpPr>
          <a:xfrm>
            <a:off x="8305794" y="1352226"/>
            <a:ext cx="3649591" cy="4851628"/>
            <a:chOff x="8305794" y="1352226"/>
            <a:chExt cx="3649591" cy="485162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6559399-7D1F-40E3-8EB3-60685106F9C3}"/>
                </a:ext>
              </a:extLst>
            </p:cNvPr>
            <p:cNvGrpSpPr/>
            <p:nvPr/>
          </p:nvGrpSpPr>
          <p:grpSpPr>
            <a:xfrm>
              <a:off x="8305794" y="1352226"/>
              <a:ext cx="3649591" cy="4851628"/>
              <a:chOff x="8305794" y="1352226"/>
              <a:chExt cx="3649591" cy="4851628"/>
            </a:xfrm>
          </p:grpSpPr>
          <p:cxnSp>
            <p:nvCxnSpPr>
              <p:cNvPr id="36" name="19">
                <a:extLst>
                  <a:ext uri="{FF2B5EF4-FFF2-40B4-BE49-F238E27FC236}">
                    <a16:creationId xmlns:a16="http://schemas.microsoft.com/office/drawing/2014/main" id="{E292D5E7-732F-4B0E-9887-3861105D369D}"/>
                  </a:ext>
                </a:extLst>
              </p:cNvPr>
              <p:cNvCxnSpPr/>
              <p:nvPr/>
            </p:nvCxnSpPr>
            <p:spPr>
              <a:xfrm flipH="1">
                <a:off x="8305794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20">
                <a:extLst>
                  <a:ext uri="{FF2B5EF4-FFF2-40B4-BE49-F238E27FC236}">
                    <a16:creationId xmlns:a16="http://schemas.microsoft.com/office/drawing/2014/main" id="{5A0B9486-D1C9-4F72-B6AC-7A67CF40F342}"/>
                  </a:ext>
                </a:extLst>
              </p:cNvPr>
              <p:cNvCxnSpPr/>
              <p:nvPr/>
            </p:nvCxnSpPr>
            <p:spPr>
              <a:xfrm flipH="1">
                <a:off x="10910061" y="4694866"/>
                <a:ext cx="1041707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21">
                <a:extLst>
                  <a:ext uri="{FF2B5EF4-FFF2-40B4-BE49-F238E27FC236}">
                    <a16:creationId xmlns:a16="http://schemas.microsoft.com/office/drawing/2014/main" id="{0619B433-89EF-43EA-8339-A6952AF06F38}"/>
                  </a:ext>
                </a:extLst>
              </p:cNvPr>
              <p:cNvCxnSpPr/>
              <p:nvPr/>
            </p:nvCxnSpPr>
            <p:spPr>
              <a:xfrm>
                <a:off x="8305794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22">
                <a:extLst>
                  <a:ext uri="{FF2B5EF4-FFF2-40B4-BE49-F238E27FC236}">
                    <a16:creationId xmlns:a16="http://schemas.microsoft.com/office/drawing/2014/main" id="{4697AABC-7A47-48B4-A38B-15FD98FD14A1}"/>
                  </a:ext>
                </a:extLst>
              </p:cNvPr>
              <p:cNvCxnSpPr/>
              <p:nvPr/>
            </p:nvCxnSpPr>
            <p:spPr>
              <a:xfrm>
                <a:off x="8305794" y="6203854"/>
                <a:ext cx="3649591" cy="0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23">
                <a:extLst>
                  <a:ext uri="{FF2B5EF4-FFF2-40B4-BE49-F238E27FC236}">
                    <a16:creationId xmlns:a16="http://schemas.microsoft.com/office/drawing/2014/main" id="{4AAF6267-52C3-44E4-ADB7-82D7312072D5}"/>
                  </a:ext>
                </a:extLst>
              </p:cNvPr>
              <p:cNvCxnSpPr/>
              <p:nvPr/>
            </p:nvCxnSpPr>
            <p:spPr>
              <a:xfrm>
                <a:off x="11951768" y="4694866"/>
                <a:ext cx="0" cy="1508988"/>
              </a:xfrm>
              <a:prstGeom prst="line">
                <a:avLst/>
              </a:prstGeom>
              <a:ln w="3175">
                <a:solidFill>
                  <a:srgbClr val="A0D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34">
                <a:extLst>
                  <a:ext uri="{FF2B5EF4-FFF2-40B4-BE49-F238E27FC236}">
                    <a16:creationId xmlns:a16="http://schemas.microsoft.com/office/drawing/2014/main" id="{77EBD158-12D5-4DCF-A600-FF282DE6EC1C}"/>
                  </a:ext>
                </a:extLst>
              </p:cNvPr>
              <p:cNvSpPr/>
              <p:nvPr/>
            </p:nvSpPr>
            <p:spPr>
              <a:xfrm>
                <a:off x="8488443" y="4847582"/>
                <a:ext cx="3280678" cy="1207190"/>
              </a:xfrm>
              <a:custGeom>
                <a:avLst/>
                <a:gdLst/>
                <a:ahLst/>
                <a:cxnLst/>
                <a:rect l="l" t="t" r="r" b="b"/>
                <a:pathLst>
                  <a:path w="1872208" h="864096">
                    <a:moveTo>
                      <a:pt x="0" y="0"/>
                    </a:moveTo>
                    <a:lnTo>
                      <a:pt x="538419" y="0"/>
                    </a:lnTo>
                    <a:cubicBezTo>
                      <a:pt x="584683" y="179181"/>
                      <a:pt x="747807" y="310774"/>
                      <a:pt x="941667" y="310774"/>
                    </a:cubicBezTo>
                    <a:cubicBezTo>
                      <a:pt x="1135527" y="310774"/>
                      <a:pt x="1298651" y="179181"/>
                      <a:pt x="1344915" y="0"/>
                    </a:cubicBezTo>
                    <a:lnTo>
                      <a:pt x="1872208" y="0"/>
                    </a:lnTo>
                    <a:lnTo>
                      <a:pt x="1872208" y="864096"/>
                    </a:lnTo>
                    <a:lnTo>
                      <a:pt x="0" y="864096"/>
                    </a:lnTo>
                    <a:close/>
                  </a:path>
                </a:pathLst>
              </a:custGeom>
              <a:solidFill>
                <a:srgbClr val="A0D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PHẠM DUYÊN - 34">
                <a:extLst>
                  <a:ext uri="{FF2B5EF4-FFF2-40B4-BE49-F238E27FC236}">
                    <a16:creationId xmlns:a16="http://schemas.microsoft.com/office/drawing/2014/main" id="{C263AE0D-BEC9-4BE9-91BD-2409581CE043}"/>
                  </a:ext>
                </a:extLst>
              </p:cNvPr>
              <p:cNvSpPr/>
              <p:nvPr/>
            </p:nvSpPr>
            <p:spPr>
              <a:xfrm>
                <a:off x="8501029" y="1352226"/>
                <a:ext cx="3280678" cy="33426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A0D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016A0A6-845F-4CCE-9AB2-FB2B263DB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07789" y="1777012"/>
              <a:ext cx="2296485" cy="221232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4327A04-2F00-4B6E-8134-EEDB21C0A517}"/>
              </a:ext>
            </a:extLst>
          </p:cNvPr>
          <p:cNvSpPr txBox="1"/>
          <p:nvPr/>
        </p:nvSpPr>
        <p:spPr>
          <a:xfrm>
            <a:off x="495842" y="5122390"/>
            <a:ext cx="302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sĩ	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566E5D-5FD3-4838-A477-C29CF9989DEE}"/>
              </a:ext>
            </a:extLst>
          </p:cNvPr>
          <p:cNvSpPr txBox="1"/>
          <p:nvPr/>
        </p:nvSpPr>
        <p:spPr>
          <a:xfrm>
            <a:off x="4396963" y="5131442"/>
            <a:ext cx="3276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mắc áo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B1C4522-29C8-48A8-B887-81465720987D}"/>
              </a:ext>
            </a:extLst>
          </p:cNvPr>
          <p:cNvSpPr txBox="1"/>
          <p:nvPr/>
        </p:nvSpPr>
        <p:spPr>
          <a:xfrm>
            <a:off x="8226906" y="5119650"/>
            <a:ext cx="3764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gấc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101E353-7F37-498A-92EC-8C99E552B719}"/>
              </a:ext>
            </a:extLst>
          </p:cNvPr>
          <p:cNvSpPr txBox="1"/>
          <p:nvPr/>
        </p:nvSpPr>
        <p:spPr>
          <a:xfrm>
            <a:off x="1383717" y="5156353"/>
            <a:ext cx="9693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B4FCD4-EF25-4BD9-BC42-59D4EE270559}"/>
              </a:ext>
            </a:extLst>
          </p:cNvPr>
          <p:cNvSpPr txBox="1"/>
          <p:nvPr/>
        </p:nvSpPr>
        <p:spPr>
          <a:xfrm>
            <a:off x="5429023" y="5165405"/>
            <a:ext cx="991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ăc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E71C76-8F10-421B-8125-C0F1D726F9C3}"/>
              </a:ext>
            </a:extLst>
          </p:cNvPr>
          <p:cNvSpPr txBox="1"/>
          <p:nvPr/>
        </p:nvSpPr>
        <p:spPr>
          <a:xfrm>
            <a:off x="10514706" y="5153757"/>
            <a:ext cx="9356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âc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45" grpId="0"/>
      <p:bldP spid="46" grpId="0"/>
      <p:bldP spid="47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">
            <a:extLst>
              <a:ext uri="{FF2B5EF4-FFF2-40B4-BE49-F238E27FC236}">
                <a16:creationId xmlns:a16="http://schemas.microsoft.com/office/drawing/2014/main" id="{BB7109A3-54DA-4325-A4C5-E5DAB5E59A7B}"/>
              </a:ext>
            </a:extLst>
          </p:cNvPr>
          <p:cNvSpPr/>
          <p:nvPr/>
        </p:nvSpPr>
        <p:spPr>
          <a:xfrm>
            <a:off x="1" y="273581"/>
            <a:ext cx="1345324" cy="766943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400" b="1" i="1" dirty="0">
                <a:cs typeface="+mn-ea"/>
                <a:sym typeface="+mn-lt"/>
              </a:rPr>
              <a:t>02</a:t>
            </a:r>
            <a:endParaRPr lang="zh-CN" altLang="en-US" sz="5400" b="1" i="1" dirty="0">
              <a:cs typeface="+mn-ea"/>
              <a:sym typeface="+mn-lt"/>
            </a:endParaRPr>
          </a:p>
        </p:txBody>
      </p:sp>
      <p:sp>
        <p:nvSpPr>
          <p:cNvPr id="13" name="12">
            <a:extLst>
              <a:ext uri="{FF2B5EF4-FFF2-40B4-BE49-F238E27FC236}">
                <a16:creationId xmlns:a16="http://schemas.microsoft.com/office/drawing/2014/main" id="{3CACA7F8-9041-4B9D-8E73-DECA31F81459}"/>
              </a:ext>
            </a:extLst>
          </p:cNvPr>
          <p:cNvSpPr txBox="1"/>
          <p:nvPr/>
        </p:nvSpPr>
        <p:spPr>
          <a:xfrm>
            <a:off x="1345325" y="195387"/>
            <a:ext cx="1345324" cy="92333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5400" dirty="0" err="1">
                <a:latin typeface="+mn-lt"/>
                <a:ea typeface="+mn-ea"/>
                <a:cs typeface="+mn-ea"/>
                <a:sym typeface="+mn-lt"/>
              </a:rPr>
              <a:t>Đọc</a:t>
            </a:r>
            <a:endParaRPr lang="zh-CN" altLang="en-US" sz="5400" dirty="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272731-281A-4616-AAAD-8BAC5E685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95" y="827068"/>
            <a:ext cx="4036423" cy="26933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80F663-87C5-4F52-8060-A11EA0FBF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657" y="929284"/>
            <a:ext cx="5980188" cy="27891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7AA1F-195E-4361-8223-A217948CC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3607189"/>
            <a:ext cx="10933611" cy="325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9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0">
            <a:extLst>
              <a:ext uri="{FF2B5EF4-FFF2-40B4-BE49-F238E27FC236}">
                <a16:creationId xmlns:a16="http://schemas.microsoft.com/office/drawing/2014/main" id="{272BFBE4-601C-42C9-85C7-3BA8E8754881}"/>
              </a:ext>
            </a:extLst>
          </p:cNvPr>
          <p:cNvSpPr/>
          <p:nvPr/>
        </p:nvSpPr>
        <p:spPr>
          <a:xfrm>
            <a:off x="1850572" y="1627834"/>
            <a:ext cx="8490855" cy="3826934"/>
          </a:xfrm>
          <a:prstGeom prst="frame">
            <a:avLst>
              <a:gd name="adj1" fmla="val 2789"/>
            </a:avLst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11">
            <a:extLst>
              <a:ext uri="{FF2B5EF4-FFF2-40B4-BE49-F238E27FC236}">
                <a16:creationId xmlns:a16="http://schemas.microsoft.com/office/drawing/2014/main" id="{A4DB5FA9-DAE0-4B86-8815-91EF02D1F9A2}"/>
              </a:ext>
            </a:extLst>
          </p:cNvPr>
          <p:cNvSpPr/>
          <p:nvPr/>
        </p:nvSpPr>
        <p:spPr>
          <a:xfrm>
            <a:off x="1944302" y="2733001"/>
            <a:ext cx="1973179" cy="1391995"/>
          </a:xfrm>
          <a:prstGeom prst="rect">
            <a:avLst/>
          </a:prstGeom>
          <a:solidFill>
            <a:srgbClr val="A0D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200" b="1" i="1" dirty="0">
                <a:cs typeface="+mn-ea"/>
                <a:sym typeface="+mn-lt"/>
              </a:rPr>
              <a:t>03</a:t>
            </a:r>
            <a:endParaRPr lang="zh-CN" altLang="en-US" sz="7200" b="1" i="1" dirty="0">
              <a:cs typeface="+mn-ea"/>
              <a:sym typeface="+mn-lt"/>
            </a:endParaRPr>
          </a:p>
        </p:txBody>
      </p:sp>
      <p:sp>
        <p:nvSpPr>
          <p:cNvPr id="8" name="12">
            <a:extLst>
              <a:ext uri="{FF2B5EF4-FFF2-40B4-BE49-F238E27FC236}">
                <a16:creationId xmlns:a16="http://schemas.microsoft.com/office/drawing/2014/main" id="{FE8F8B43-8EC9-4AD6-9E89-57582FCD830D}"/>
              </a:ext>
            </a:extLst>
          </p:cNvPr>
          <p:cNvSpPr txBox="1"/>
          <p:nvPr/>
        </p:nvSpPr>
        <p:spPr>
          <a:xfrm>
            <a:off x="5252596" y="2644168"/>
            <a:ext cx="2649746" cy="1569660"/>
          </a:xfrm>
          <a:prstGeom prst="rect">
            <a:avLst/>
          </a:prstGeom>
        </p:spPr>
        <p:txBody>
          <a:bodyPr vert="horz" wrap="square">
            <a:spAutoFit/>
          </a:bodyPr>
          <a:lstStyle>
            <a:defPPr>
              <a:defRPr lang="zh-CN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方正大标宋简体" panose="03000509000000000000" pitchFamily="65" charset="-122"/>
                <a:ea typeface="方正大标宋简体" panose="03000509000000000000" pitchFamily="65" charset="-122"/>
              </a:defRPr>
            </a:lvl1pPr>
          </a:lstStyle>
          <a:p>
            <a:pPr algn="l"/>
            <a:r>
              <a:rPr lang="en-US" altLang="zh-CN" sz="9600" dirty="0">
                <a:latin typeface="+mn-lt"/>
                <a:ea typeface="+mn-ea"/>
                <a:cs typeface="+mn-ea"/>
                <a:sym typeface="+mn-lt"/>
              </a:rPr>
              <a:t>VIẾT</a:t>
            </a:r>
            <a:endParaRPr lang="zh-CN" altLang="en-US" sz="9600" dirty="0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47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89</Words>
  <Application>Microsoft Office PowerPoint</Application>
  <PresentationFormat>Widescreen</PresentationFormat>
  <Paragraphs>67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Windows</cp:lastModifiedBy>
  <cp:revision>49</cp:revision>
  <dcterms:created xsi:type="dcterms:W3CDTF">2021-07-07T08:56:09Z</dcterms:created>
  <dcterms:modified xsi:type="dcterms:W3CDTF">2025-11-26T15:34:01Z</dcterms:modified>
</cp:coreProperties>
</file>