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61" r:id="rId4"/>
  </p:sldIdLst>
  <p:sldSz cx="18288000" cy="10287000"/>
  <p:notesSz cx="6858000" cy="9144000"/>
  <p:embeddedFontLst>
    <p:embeddedFont>
      <p:font typeface="UTM Avo" panose="02040603050506020204" pitchFamily="18" charset="0"/>
      <p:regular r:id="rId6"/>
      <p:bold r:id="rId7"/>
      <p:italic r:id="rId8"/>
      <p:boldItalic r:id="rId9"/>
    </p:embeddedFont>
    <p:embeddedFont>
      <p:font typeface="UTM Avo Bold" panose="020B0604020202020204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BC7"/>
    <a:srgbClr val="FFFD99"/>
    <a:srgbClr val="F7A1E7"/>
    <a:srgbClr val="EF3220"/>
    <a:srgbClr val="F2A668"/>
    <a:srgbClr val="A4EAF4"/>
    <a:srgbClr val="F9E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80F63-3759-49E0-B55C-679D3B41243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CC59-941C-45F7-8903-AEE2F26D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1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F8DADE-FBAA-4C8C-B11B-E4CD0A900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670" r="12290" b="33298"/>
          <a:stretch/>
        </p:blipFill>
        <p:spPr>
          <a:xfrm>
            <a:off x="0" y="-342899"/>
            <a:ext cx="18288000" cy="10629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6B701BF-CC7B-4398-819C-F4EB8962CCB8}"/>
              </a:ext>
            </a:extLst>
          </p:cNvPr>
          <p:cNvSpPr/>
          <p:nvPr/>
        </p:nvSpPr>
        <p:spPr>
          <a:xfrm>
            <a:off x="400945" y="419100"/>
            <a:ext cx="17486110" cy="9448800"/>
          </a:xfrm>
          <a:prstGeom prst="roundRect">
            <a:avLst>
              <a:gd name="adj" fmla="val 65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487582" y="166723"/>
            <a:ext cx="1271163" cy="1940708"/>
          </a:xfrm>
          <a:custGeom>
            <a:avLst/>
            <a:gdLst/>
            <a:ahLst/>
            <a:cxnLst/>
            <a:rect l="l" t="t" r="r" b="b"/>
            <a:pathLst>
              <a:path w="1271163" h="1940708">
                <a:moveTo>
                  <a:pt x="0" y="0"/>
                </a:moveTo>
                <a:lnTo>
                  <a:pt x="1271164" y="0"/>
                </a:lnTo>
                <a:lnTo>
                  <a:pt x="1271164" y="1940707"/>
                </a:lnTo>
                <a:lnTo>
                  <a:pt x="0" y="1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4" name="TextBox 74"/>
          <p:cNvSpPr txBox="1"/>
          <p:nvPr/>
        </p:nvSpPr>
        <p:spPr>
          <a:xfrm>
            <a:off x="2233855" y="712743"/>
            <a:ext cx="264019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37"/>
              </a:lnSpc>
              <a:spcBef>
                <a:spcPct val="0"/>
              </a:spcBef>
            </a:pPr>
            <a:r>
              <a:rPr lang="en-US" sz="96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UTM Avo Bold"/>
                <a:ea typeface="UTM Avo Bold"/>
                <a:cs typeface="UTM Avo Bold"/>
                <a:sym typeface="UTM Avo Bold"/>
              </a:rPr>
              <a:t>Số</a:t>
            </a:r>
            <a:r>
              <a:rPr lang="en-US" sz="9600" b="1" dirty="0">
                <a:ln w="1905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UTM Avo Bold"/>
                <a:ea typeface="UTM Avo Bold"/>
                <a:cs typeface="UTM Avo Bold"/>
                <a:sym typeface="UTM Avo Bold"/>
              </a:rPr>
              <a:t>?</a:t>
            </a:r>
          </a:p>
        </p:txBody>
      </p:sp>
      <p:sp>
        <p:nvSpPr>
          <p:cNvPr id="84" name="Freeform 2">
            <a:extLst>
              <a:ext uri="{FF2B5EF4-FFF2-40B4-BE49-F238E27FC236}">
                <a16:creationId xmlns:a16="http://schemas.microsoft.com/office/drawing/2014/main" id="{4BCCF2E7-B171-4172-8734-CF01442F7D17}"/>
              </a:ext>
            </a:extLst>
          </p:cNvPr>
          <p:cNvSpPr/>
          <p:nvPr/>
        </p:nvSpPr>
        <p:spPr>
          <a:xfrm>
            <a:off x="1638783" y="241733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3">
            <a:extLst>
              <a:ext uri="{FF2B5EF4-FFF2-40B4-BE49-F238E27FC236}">
                <a16:creationId xmlns:a16="http://schemas.microsoft.com/office/drawing/2014/main" id="{B06E349D-864A-471E-BEED-87806734A071}"/>
              </a:ext>
            </a:extLst>
          </p:cNvPr>
          <p:cNvSpPr/>
          <p:nvPr/>
        </p:nvSpPr>
        <p:spPr>
          <a:xfrm>
            <a:off x="8920387" y="39021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6" name="Freeform 2">
            <a:extLst>
              <a:ext uri="{FF2B5EF4-FFF2-40B4-BE49-F238E27FC236}">
                <a16:creationId xmlns:a16="http://schemas.microsoft.com/office/drawing/2014/main" id="{6DB3CAD7-AF6E-48F4-9FC5-2FFBF730DAB5}"/>
              </a:ext>
            </a:extLst>
          </p:cNvPr>
          <p:cNvSpPr/>
          <p:nvPr/>
        </p:nvSpPr>
        <p:spPr>
          <a:xfrm>
            <a:off x="3537638" y="241732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1AD9A673-7212-40CC-A7F7-F8280C929A23}"/>
              </a:ext>
            </a:extLst>
          </p:cNvPr>
          <p:cNvSpPr/>
          <p:nvPr/>
        </p:nvSpPr>
        <p:spPr>
          <a:xfrm>
            <a:off x="5318489" y="239446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2">
            <a:extLst>
              <a:ext uri="{FF2B5EF4-FFF2-40B4-BE49-F238E27FC236}">
                <a16:creationId xmlns:a16="http://schemas.microsoft.com/office/drawing/2014/main" id="{C125E4F9-9D30-4459-9D48-E793B3A603F8}"/>
              </a:ext>
            </a:extLst>
          </p:cNvPr>
          <p:cNvSpPr/>
          <p:nvPr/>
        </p:nvSpPr>
        <p:spPr>
          <a:xfrm>
            <a:off x="7104880" y="241732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">
            <a:extLst>
              <a:ext uri="{FF2B5EF4-FFF2-40B4-BE49-F238E27FC236}">
                <a16:creationId xmlns:a16="http://schemas.microsoft.com/office/drawing/2014/main" id="{4E6A2846-930E-4474-9BA6-21B0DB0EC98A}"/>
              </a:ext>
            </a:extLst>
          </p:cNvPr>
          <p:cNvSpPr/>
          <p:nvPr/>
        </p:nvSpPr>
        <p:spPr>
          <a:xfrm>
            <a:off x="8944733" y="239446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3">
            <a:extLst>
              <a:ext uri="{FF2B5EF4-FFF2-40B4-BE49-F238E27FC236}">
                <a16:creationId xmlns:a16="http://schemas.microsoft.com/office/drawing/2014/main" id="{BB46BC89-11D4-4201-A4E5-3A7AB93744B9}"/>
              </a:ext>
            </a:extLst>
          </p:cNvPr>
          <p:cNvSpPr/>
          <p:nvPr/>
        </p:nvSpPr>
        <p:spPr>
          <a:xfrm>
            <a:off x="10717842" y="23716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2">
            <a:extLst>
              <a:ext uri="{FF2B5EF4-FFF2-40B4-BE49-F238E27FC236}">
                <a16:creationId xmlns:a16="http://schemas.microsoft.com/office/drawing/2014/main" id="{4E1354D2-C806-46CE-8461-0EB19BD9909C}"/>
              </a:ext>
            </a:extLst>
          </p:cNvPr>
          <p:cNvSpPr/>
          <p:nvPr/>
        </p:nvSpPr>
        <p:spPr>
          <a:xfrm>
            <a:off x="1614437" y="394029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C478D362-0CB8-4597-831D-E856C6ADCB50}"/>
              </a:ext>
            </a:extLst>
          </p:cNvPr>
          <p:cNvSpPr/>
          <p:nvPr/>
        </p:nvSpPr>
        <p:spPr>
          <a:xfrm>
            <a:off x="3454290" y="391743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8FB4E249-30D6-40C4-8681-836DEAC42711}"/>
              </a:ext>
            </a:extLst>
          </p:cNvPr>
          <p:cNvSpPr/>
          <p:nvPr/>
        </p:nvSpPr>
        <p:spPr>
          <a:xfrm>
            <a:off x="5294143" y="391743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E9D9AF07-392A-401B-AF3D-EBE87FC97449}"/>
              </a:ext>
            </a:extLst>
          </p:cNvPr>
          <p:cNvSpPr/>
          <p:nvPr/>
        </p:nvSpPr>
        <p:spPr>
          <a:xfrm>
            <a:off x="7080534" y="3940296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3">
            <a:extLst>
              <a:ext uri="{FF2B5EF4-FFF2-40B4-BE49-F238E27FC236}">
                <a16:creationId xmlns:a16="http://schemas.microsoft.com/office/drawing/2014/main" id="{5F993985-F5A4-4D25-9530-1C793D168C2A}"/>
              </a:ext>
            </a:extLst>
          </p:cNvPr>
          <p:cNvSpPr/>
          <p:nvPr/>
        </p:nvSpPr>
        <p:spPr>
          <a:xfrm>
            <a:off x="10737258" y="389076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6" name="Freeform 2">
            <a:extLst>
              <a:ext uri="{FF2B5EF4-FFF2-40B4-BE49-F238E27FC236}">
                <a16:creationId xmlns:a16="http://schemas.microsoft.com/office/drawing/2014/main" id="{8AC186B9-5AFE-46BC-B367-318C7DF63C0D}"/>
              </a:ext>
            </a:extLst>
          </p:cNvPr>
          <p:cNvSpPr/>
          <p:nvPr/>
        </p:nvSpPr>
        <p:spPr>
          <a:xfrm>
            <a:off x="1667124" y="543076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2">
            <a:extLst>
              <a:ext uri="{FF2B5EF4-FFF2-40B4-BE49-F238E27FC236}">
                <a16:creationId xmlns:a16="http://schemas.microsoft.com/office/drawing/2014/main" id="{949CB120-A99B-4335-9719-0C6BABAAA74E}"/>
              </a:ext>
            </a:extLst>
          </p:cNvPr>
          <p:cNvSpPr/>
          <p:nvPr/>
        </p:nvSpPr>
        <p:spPr>
          <a:xfrm>
            <a:off x="3506977" y="543838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2">
            <a:extLst>
              <a:ext uri="{FF2B5EF4-FFF2-40B4-BE49-F238E27FC236}">
                <a16:creationId xmlns:a16="http://schemas.microsoft.com/office/drawing/2014/main" id="{D3CDD614-D7CA-474E-A5F3-854CB0E125F1}"/>
              </a:ext>
            </a:extLst>
          </p:cNvPr>
          <p:cNvSpPr/>
          <p:nvPr/>
        </p:nvSpPr>
        <p:spPr>
          <a:xfrm>
            <a:off x="5331590" y="540790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3">
            <a:extLst>
              <a:ext uri="{FF2B5EF4-FFF2-40B4-BE49-F238E27FC236}">
                <a16:creationId xmlns:a16="http://schemas.microsoft.com/office/drawing/2014/main" id="{1A4711DE-5F7F-43DF-A60D-89A0A8979D17}"/>
              </a:ext>
            </a:extLst>
          </p:cNvPr>
          <p:cNvSpPr/>
          <p:nvPr/>
        </p:nvSpPr>
        <p:spPr>
          <a:xfrm>
            <a:off x="7117981" y="540790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0" name="Freeform 3">
            <a:extLst>
              <a:ext uri="{FF2B5EF4-FFF2-40B4-BE49-F238E27FC236}">
                <a16:creationId xmlns:a16="http://schemas.microsoft.com/office/drawing/2014/main" id="{7B06ECAF-E579-4C71-9A2B-82D3D568CF74}"/>
              </a:ext>
            </a:extLst>
          </p:cNvPr>
          <p:cNvSpPr/>
          <p:nvPr/>
        </p:nvSpPr>
        <p:spPr>
          <a:xfrm>
            <a:off x="8980572" y="537742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1" name="Freeform 3">
            <a:extLst>
              <a:ext uri="{FF2B5EF4-FFF2-40B4-BE49-F238E27FC236}">
                <a16:creationId xmlns:a16="http://schemas.microsoft.com/office/drawing/2014/main" id="{AA994BE5-6E30-4BFB-A770-86CE91CA9655}"/>
              </a:ext>
            </a:extLst>
          </p:cNvPr>
          <p:cNvSpPr/>
          <p:nvPr/>
        </p:nvSpPr>
        <p:spPr>
          <a:xfrm>
            <a:off x="10772512" y="537742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4" name="Freeform 2">
            <a:extLst>
              <a:ext uri="{FF2B5EF4-FFF2-40B4-BE49-F238E27FC236}">
                <a16:creationId xmlns:a16="http://schemas.microsoft.com/office/drawing/2014/main" id="{B6342F2C-1090-4C44-92FC-41221FCFA2D8}"/>
              </a:ext>
            </a:extLst>
          </p:cNvPr>
          <p:cNvSpPr/>
          <p:nvPr/>
        </p:nvSpPr>
        <p:spPr>
          <a:xfrm>
            <a:off x="1656368" y="688474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5" name="Freeform 2">
            <a:extLst>
              <a:ext uri="{FF2B5EF4-FFF2-40B4-BE49-F238E27FC236}">
                <a16:creationId xmlns:a16="http://schemas.microsoft.com/office/drawing/2014/main" id="{05805909-B67C-4854-97BB-E6E058BD6D02}"/>
              </a:ext>
            </a:extLst>
          </p:cNvPr>
          <p:cNvSpPr/>
          <p:nvPr/>
        </p:nvSpPr>
        <p:spPr>
          <a:xfrm>
            <a:off x="3509322" y="690746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6" name="Freeform 3">
            <a:extLst>
              <a:ext uri="{FF2B5EF4-FFF2-40B4-BE49-F238E27FC236}">
                <a16:creationId xmlns:a16="http://schemas.microsoft.com/office/drawing/2014/main" id="{4677344E-1CCA-43DD-AB76-10F54B57AB73}"/>
              </a:ext>
            </a:extLst>
          </p:cNvPr>
          <p:cNvSpPr/>
          <p:nvPr/>
        </p:nvSpPr>
        <p:spPr>
          <a:xfrm>
            <a:off x="7199717" y="696080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7" name="Freeform 3">
            <a:extLst>
              <a:ext uri="{FF2B5EF4-FFF2-40B4-BE49-F238E27FC236}">
                <a16:creationId xmlns:a16="http://schemas.microsoft.com/office/drawing/2014/main" id="{17D103B1-C01B-4491-90E3-A03365956B1B}"/>
              </a:ext>
            </a:extLst>
          </p:cNvPr>
          <p:cNvSpPr/>
          <p:nvPr/>
        </p:nvSpPr>
        <p:spPr>
          <a:xfrm>
            <a:off x="8982917" y="689984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8" name="Freeform 3">
            <a:extLst>
              <a:ext uri="{FF2B5EF4-FFF2-40B4-BE49-F238E27FC236}">
                <a16:creationId xmlns:a16="http://schemas.microsoft.com/office/drawing/2014/main" id="{8133EF15-B639-4852-B9F7-23E7DC741E5B}"/>
              </a:ext>
            </a:extLst>
          </p:cNvPr>
          <p:cNvSpPr/>
          <p:nvPr/>
        </p:nvSpPr>
        <p:spPr>
          <a:xfrm>
            <a:off x="10835871" y="689984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9" name="Freeform 3">
            <a:extLst>
              <a:ext uri="{FF2B5EF4-FFF2-40B4-BE49-F238E27FC236}">
                <a16:creationId xmlns:a16="http://schemas.microsoft.com/office/drawing/2014/main" id="{C1DD028C-18FB-43C5-8B3E-4D4206E37745}"/>
              </a:ext>
            </a:extLst>
          </p:cNvPr>
          <p:cNvSpPr/>
          <p:nvPr/>
        </p:nvSpPr>
        <p:spPr>
          <a:xfrm>
            <a:off x="5319642" y="696080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0" name="Freeform 2">
            <a:extLst>
              <a:ext uri="{FF2B5EF4-FFF2-40B4-BE49-F238E27FC236}">
                <a16:creationId xmlns:a16="http://schemas.microsoft.com/office/drawing/2014/main" id="{26323D51-AECA-4C32-AAE1-AC7B12E56E4E}"/>
              </a:ext>
            </a:extLst>
          </p:cNvPr>
          <p:cNvSpPr/>
          <p:nvPr/>
        </p:nvSpPr>
        <p:spPr>
          <a:xfrm>
            <a:off x="1656368" y="838434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2" name="Freeform 3">
            <a:extLst>
              <a:ext uri="{FF2B5EF4-FFF2-40B4-BE49-F238E27FC236}">
                <a16:creationId xmlns:a16="http://schemas.microsoft.com/office/drawing/2014/main" id="{45D9D26A-F02E-4148-AF56-F106B39102F5}"/>
              </a:ext>
            </a:extLst>
          </p:cNvPr>
          <p:cNvSpPr/>
          <p:nvPr/>
        </p:nvSpPr>
        <p:spPr>
          <a:xfrm>
            <a:off x="7199717" y="84604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3" name="Freeform 3">
            <a:extLst>
              <a:ext uri="{FF2B5EF4-FFF2-40B4-BE49-F238E27FC236}">
                <a16:creationId xmlns:a16="http://schemas.microsoft.com/office/drawing/2014/main" id="{6DF185FC-BE59-4693-BDD9-0483985D6BB5}"/>
              </a:ext>
            </a:extLst>
          </p:cNvPr>
          <p:cNvSpPr/>
          <p:nvPr/>
        </p:nvSpPr>
        <p:spPr>
          <a:xfrm>
            <a:off x="8982917" y="8399446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4" name="Freeform 3">
            <a:extLst>
              <a:ext uri="{FF2B5EF4-FFF2-40B4-BE49-F238E27FC236}">
                <a16:creationId xmlns:a16="http://schemas.microsoft.com/office/drawing/2014/main" id="{1E8E2EE9-DBBE-49ED-AE29-F07042B7833C}"/>
              </a:ext>
            </a:extLst>
          </p:cNvPr>
          <p:cNvSpPr/>
          <p:nvPr/>
        </p:nvSpPr>
        <p:spPr>
          <a:xfrm>
            <a:off x="10835871" y="8399446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5" name="Freeform 3">
            <a:extLst>
              <a:ext uri="{FF2B5EF4-FFF2-40B4-BE49-F238E27FC236}">
                <a16:creationId xmlns:a16="http://schemas.microsoft.com/office/drawing/2014/main" id="{99993C9F-61DC-4375-A0F6-8C4A6FEE81B1}"/>
              </a:ext>
            </a:extLst>
          </p:cNvPr>
          <p:cNvSpPr/>
          <p:nvPr/>
        </p:nvSpPr>
        <p:spPr>
          <a:xfrm>
            <a:off x="5319642" y="84604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6" name="Freeform 3">
            <a:extLst>
              <a:ext uri="{FF2B5EF4-FFF2-40B4-BE49-F238E27FC236}">
                <a16:creationId xmlns:a16="http://schemas.microsoft.com/office/drawing/2014/main" id="{2792574E-FB45-4E1F-879F-61B3E9646D32}"/>
              </a:ext>
            </a:extLst>
          </p:cNvPr>
          <p:cNvSpPr/>
          <p:nvPr/>
        </p:nvSpPr>
        <p:spPr>
          <a:xfrm>
            <a:off x="3507541" y="838434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A907BFE-79FA-4495-A182-B1FD0830A601}"/>
              </a:ext>
            </a:extLst>
          </p:cNvPr>
          <p:cNvCxnSpPr>
            <a:cxnSpLocks/>
          </p:cNvCxnSpPr>
          <p:nvPr/>
        </p:nvCxnSpPr>
        <p:spPr>
          <a:xfrm>
            <a:off x="1143000" y="3695700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0580551-788D-488C-834B-C0C703B87743}"/>
              </a:ext>
            </a:extLst>
          </p:cNvPr>
          <p:cNvCxnSpPr>
            <a:cxnSpLocks/>
          </p:cNvCxnSpPr>
          <p:nvPr/>
        </p:nvCxnSpPr>
        <p:spPr>
          <a:xfrm>
            <a:off x="1143000" y="537742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21E0A45-EA06-43FC-AC1C-9888CAF0F4E5}"/>
              </a:ext>
            </a:extLst>
          </p:cNvPr>
          <p:cNvCxnSpPr>
            <a:cxnSpLocks/>
          </p:cNvCxnSpPr>
          <p:nvPr/>
        </p:nvCxnSpPr>
        <p:spPr>
          <a:xfrm>
            <a:off x="1143000" y="6864227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15C6E3C-90BA-4CF3-866F-A0CB480B9374}"/>
              </a:ext>
            </a:extLst>
          </p:cNvPr>
          <p:cNvCxnSpPr>
            <a:cxnSpLocks/>
          </p:cNvCxnSpPr>
          <p:nvPr/>
        </p:nvCxnSpPr>
        <p:spPr>
          <a:xfrm>
            <a:off x="1143000" y="8343900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2B69164-1FB2-49C9-8C1F-3ABA38687C3C}"/>
              </a:ext>
            </a:extLst>
          </p:cNvPr>
          <p:cNvSpPr/>
          <p:nvPr/>
        </p:nvSpPr>
        <p:spPr>
          <a:xfrm>
            <a:off x="12614257" y="2788234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– 1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</a:rPr>
              <a:t> = 5</a:t>
            </a:r>
            <a:endParaRPr lang="en-US" sz="6000" b="1" cap="none" spc="0" dirty="0">
              <a:ln w="22225">
                <a:noFill/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FE188C0-C2F5-4E13-B33B-AF64BF5A9611}"/>
              </a:ext>
            </a:extLst>
          </p:cNvPr>
          <p:cNvSpPr/>
          <p:nvPr/>
        </p:nvSpPr>
        <p:spPr>
          <a:xfrm>
            <a:off x="12614257" y="4361762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– 2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</a:rPr>
              <a:t> = 4</a:t>
            </a:r>
            <a:endParaRPr lang="en-US" sz="6000" b="1" cap="none" spc="0" dirty="0">
              <a:ln w="22225">
                <a:noFill/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19981B4-2CDF-437A-A24E-938345C34284}"/>
              </a:ext>
            </a:extLst>
          </p:cNvPr>
          <p:cNvSpPr/>
          <p:nvPr/>
        </p:nvSpPr>
        <p:spPr>
          <a:xfrm>
            <a:off x="12673312" y="5848422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– 3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</a:rPr>
              <a:t> = 3</a:t>
            </a:r>
            <a:endParaRPr lang="en-US" sz="6000" b="1" cap="none" spc="0" dirty="0">
              <a:ln w="22225">
                <a:noFill/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DE83781-281C-46D1-9E3B-5BAF50214909}"/>
              </a:ext>
            </a:extLst>
          </p:cNvPr>
          <p:cNvSpPr/>
          <p:nvPr/>
        </p:nvSpPr>
        <p:spPr>
          <a:xfrm>
            <a:off x="12673312" y="7421950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– 4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</a:rPr>
              <a:t> = 2</a:t>
            </a:r>
            <a:endParaRPr lang="en-US" sz="6000" b="1" cap="none" spc="0" dirty="0">
              <a:ln w="22225">
                <a:noFill/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BC90612-6C61-4624-BD55-015DA6B03EE9}"/>
              </a:ext>
            </a:extLst>
          </p:cNvPr>
          <p:cNvSpPr/>
          <p:nvPr/>
        </p:nvSpPr>
        <p:spPr>
          <a:xfrm>
            <a:off x="12688825" y="8815926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– 5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</a:rPr>
              <a:t> = 1</a:t>
            </a:r>
            <a:endParaRPr lang="en-US" sz="6000" b="1" cap="none" spc="0" dirty="0">
              <a:ln w="22225">
                <a:noFill/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DDF527F-6D27-4FC9-9F7E-0D33347A52D4}"/>
              </a:ext>
            </a:extLst>
          </p:cNvPr>
          <p:cNvSpPr/>
          <p:nvPr/>
        </p:nvSpPr>
        <p:spPr>
          <a:xfrm>
            <a:off x="16017973" y="2544030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AD366E6E-D744-4114-8446-5049FCD00786}"/>
              </a:ext>
            </a:extLst>
          </p:cNvPr>
          <p:cNvSpPr/>
          <p:nvPr/>
        </p:nvSpPr>
        <p:spPr>
          <a:xfrm>
            <a:off x="16060083" y="4235758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D474F4F0-394B-4822-9E30-41AD845E357D}"/>
              </a:ext>
            </a:extLst>
          </p:cNvPr>
          <p:cNvSpPr/>
          <p:nvPr/>
        </p:nvSpPr>
        <p:spPr>
          <a:xfrm>
            <a:off x="16104811" y="5672194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1BC9C34-F718-4BE3-A72C-6B67F3800CA7}"/>
              </a:ext>
            </a:extLst>
          </p:cNvPr>
          <p:cNvSpPr/>
          <p:nvPr/>
        </p:nvSpPr>
        <p:spPr>
          <a:xfrm>
            <a:off x="16120051" y="7203659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75EFBF06-EBC3-49D8-A796-DE8E4E1BAC2E}"/>
              </a:ext>
            </a:extLst>
          </p:cNvPr>
          <p:cNvSpPr/>
          <p:nvPr/>
        </p:nvSpPr>
        <p:spPr>
          <a:xfrm>
            <a:off x="16120051" y="8648736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8961BB25-1DA5-4181-8B76-820F60A76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171" y="756551"/>
            <a:ext cx="9900762" cy="1365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908C306B-66E1-403D-B64F-E76BE4729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601" y="744358"/>
            <a:ext cx="7943776" cy="137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E97562-C0B8-4AC2-8703-677C9D1A87AC}"/>
              </a:ext>
            </a:extLst>
          </p:cNvPr>
          <p:cNvSpPr/>
          <p:nvPr/>
        </p:nvSpPr>
        <p:spPr>
          <a:xfrm>
            <a:off x="400945" y="419100"/>
            <a:ext cx="17486110" cy="9448800"/>
          </a:xfrm>
          <a:prstGeom prst="roundRect">
            <a:avLst>
              <a:gd name="adj" fmla="val 65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456191" y="219414"/>
            <a:ext cx="2326559" cy="2491629"/>
          </a:xfrm>
          <a:custGeom>
            <a:avLst/>
            <a:gdLst/>
            <a:ahLst/>
            <a:cxnLst/>
            <a:rect l="l" t="t" r="r" b="b"/>
            <a:pathLst>
              <a:path w="2326559" h="2491629">
                <a:moveTo>
                  <a:pt x="0" y="0"/>
                </a:moveTo>
                <a:lnTo>
                  <a:pt x="2326559" y="0"/>
                </a:lnTo>
                <a:lnTo>
                  <a:pt x="2326559" y="2491630"/>
                </a:lnTo>
                <a:lnTo>
                  <a:pt x="0" y="249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02844" y="735935"/>
            <a:ext cx="14859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Tìm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những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chú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thỏ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ghi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phép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tính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có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kết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quả</a:t>
            </a:r>
            <a:r>
              <a:rPr lang="en-US" sz="5400" b="1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00" b="1" dirty="0" err="1">
                <a:ln w="9525">
                  <a:noFill/>
                </a:ln>
                <a:solidFill>
                  <a:srgbClr val="EF3220"/>
                </a:solidFill>
                <a:latin typeface="UTM Avo Bold"/>
                <a:ea typeface="UTM Avo Bold"/>
                <a:cs typeface="UTM Avo Bold"/>
                <a:sym typeface="UTM Avo Bold"/>
              </a:rPr>
              <a:t>bằng</a:t>
            </a:r>
            <a:r>
              <a:rPr lang="en-US" sz="5400" b="1" dirty="0">
                <a:ln w="9525">
                  <a:noFill/>
                </a:ln>
                <a:solidFill>
                  <a:srgbClr val="EF3220"/>
                </a:solidFill>
                <a:latin typeface="UTM Avo Bold"/>
                <a:ea typeface="UTM Avo Bold"/>
                <a:cs typeface="UTM Avo Bold"/>
                <a:sym typeface="UTM Avo Bold"/>
              </a:rPr>
              <a:t> 4.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3A697D-0B70-4E50-8A9E-7C8389C7EC02}"/>
              </a:ext>
            </a:extLst>
          </p:cNvPr>
          <p:cNvGrpSpPr/>
          <p:nvPr/>
        </p:nvGrpSpPr>
        <p:grpSpPr>
          <a:xfrm>
            <a:off x="3826456" y="2397928"/>
            <a:ext cx="10635088" cy="7088312"/>
            <a:chOff x="4114800" y="2479917"/>
            <a:chExt cx="10635088" cy="70883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AB76B2-AB3C-4C01-8814-50491EA86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800" y="2479917"/>
              <a:ext cx="10635088" cy="708831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488FA8-C24B-4369-B5CA-F76AB9CA6ECA}"/>
                </a:ext>
              </a:extLst>
            </p:cNvPr>
            <p:cNvSpPr/>
            <p:nvPr/>
          </p:nvSpPr>
          <p:spPr>
            <a:xfrm>
              <a:off x="9358843" y="3874084"/>
              <a:ext cx="11705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22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Avo" panose="02040603050506020204" pitchFamily="18" charset="0"/>
                </a:rPr>
                <a:t>7 - 2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CD0CC4-A8BB-4FA6-8239-60DE53822309}"/>
                </a:ext>
              </a:extLst>
            </p:cNvPr>
            <p:cNvSpPr/>
            <p:nvPr/>
          </p:nvSpPr>
          <p:spPr>
            <a:xfrm>
              <a:off x="12192000" y="4182009"/>
              <a:ext cx="11705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22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Avo" panose="02040603050506020204" pitchFamily="18" charset="0"/>
                </a:rPr>
                <a:t>6 - 2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78A023-09ED-451F-B209-49E49EAC8C40}"/>
                </a:ext>
              </a:extLst>
            </p:cNvPr>
            <p:cNvSpPr/>
            <p:nvPr/>
          </p:nvSpPr>
          <p:spPr>
            <a:xfrm>
              <a:off x="12420600" y="7278469"/>
              <a:ext cx="11705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22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Avo" panose="02040603050506020204" pitchFamily="18" charset="0"/>
                </a:rPr>
                <a:t>9 - 4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04C3E6-B3B3-4E68-AB5A-F706BE2B7FC3}"/>
                </a:ext>
              </a:extLst>
            </p:cNvPr>
            <p:cNvSpPr/>
            <p:nvPr/>
          </p:nvSpPr>
          <p:spPr>
            <a:xfrm>
              <a:off x="9363290" y="7962900"/>
              <a:ext cx="11705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22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Avo" panose="02040603050506020204" pitchFamily="18" charset="0"/>
                </a:rPr>
                <a:t>8 - 4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E7C5DA-191A-49BE-BBA4-54391B7E5904}"/>
                </a:ext>
              </a:extLst>
            </p:cNvPr>
            <p:cNvSpPr/>
            <p:nvPr/>
          </p:nvSpPr>
          <p:spPr>
            <a:xfrm>
              <a:off x="5282144" y="7483917"/>
              <a:ext cx="11705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22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Avo" panose="02040603050506020204" pitchFamily="18" charset="0"/>
                </a:rPr>
                <a:t>7 - 3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5B9264-9E47-4221-8DA5-06D80D35241C}"/>
                </a:ext>
              </a:extLst>
            </p:cNvPr>
            <p:cNvSpPr/>
            <p:nvPr/>
          </p:nvSpPr>
          <p:spPr>
            <a:xfrm>
              <a:off x="5510744" y="4335586"/>
              <a:ext cx="11705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22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UTM Avo" panose="02040603050506020204" pitchFamily="18" charset="0"/>
                </a:rPr>
                <a:t>5 - 1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57C1468-8D14-4FF7-A207-08BAFABD2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400" y="7217929"/>
            <a:ext cx="12984391" cy="2966806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112D4C0-8427-4E0E-AA72-247A7053E790}"/>
              </a:ext>
            </a:extLst>
          </p:cNvPr>
          <p:cNvSpPr/>
          <p:nvPr/>
        </p:nvSpPr>
        <p:spPr>
          <a:xfrm>
            <a:off x="4350922" y="3579400"/>
            <a:ext cx="3332202" cy="20514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4DF780E-1D73-4F15-8802-9482C755E313}"/>
              </a:ext>
            </a:extLst>
          </p:cNvPr>
          <p:cNvSpPr/>
          <p:nvPr/>
        </p:nvSpPr>
        <p:spPr>
          <a:xfrm>
            <a:off x="10271305" y="3534170"/>
            <a:ext cx="3665774" cy="20514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5203CB-569B-43A2-8F5E-67F0253ED9D6}"/>
              </a:ext>
            </a:extLst>
          </p:cNvPr>
          <p:cNvSpPr/>
          <p:nvPr/>
        </p:nvSpPr>
        <p:spPr>
          <a:xfrm>
            <a:off x="4101670" y="6676928"/>
            <a:ext cx="3605387" cy="1850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172419E-7869-4909-98C8-B2B7BDB8B014}"/>
              </a:ext>
            </a:extLst>
          </p:cNvPr>
          <p:cNvSpPr/>
          <p:nvPr/>
        </p:nvSpPr>
        <p:spPr>
          <a:xfrm>
            <a:off x="8026793" y="7077955"/>
            <a:ext cx="3137798" cy="1850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FFEAE1-FE68-48A2-A142-A88D10BB156B}"/>
              </a:ext>
            </a:extLst>
          </p:cNvPr>
          <p:cNvSpPr/>
          <p:nvPr/>
        </p:nvSpPr>
        <p:spPr>
          <a:xfrm>
            <a:off x="400945" y="419100"/>
            <a:ext cx="17486110" cy="9448800"/>
          </a:xfrm>
          <a:prstGeom prst="roundRect">
            <a:avLst>
              <a:gd name="adj" fmla="val 65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4800" y="190500"/>
            <a:ext cx="2010518" cy="2707769"/>
          </a:xfrm>
          <a:custGeom>
            <a:avLst/>
            <a:gdLst/>
            <a:ahLst/>
            <a:cxnLst/>
            <a:rect l="l" t="t" r="r" b="b"/>
            <a:pathLst>
              <a:path w="2010518" h="2707769">
                <a:moveTo>
                  <a:pt x="0" y="0"/>
                </a:moveTo>
                <a:lnTo>
                  <a:pt x="2010519" y="0"/>
                </a:lnTo>
                <a:lnTo>
                  <a:pt x="2010519" y="2707769"/>
                </a:lnTo>
                <a:lnTo>
                  <a:pt x="0" y="2707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95333" y="1185809"/>
            <a:ext cx="3168051" cy="13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8244" b="1" dirty="0" err="1">
                <a:ln>
                  <a:solidFill>
                    <a:schemeClr val="tx1"/>
                  </a:solidFill>
                </a:ln>
                <a:solidFill>
                  <a:srgbClr val="38B6FF"/>
                </a:solidFill>
                <a:latin typeface="UTM Avo Bold"/>
                <a:ea typeface="UTM Avo Bold"/>
                <a:cs typeface="UTM Avo Bold"/>
                <a:sym typeface="UTM Avo Bold"/>
              </a:rPr>
              <a:t>Số</a:t>
            </a:r>
            <a:r>
              <a:rPr lang="en-US" sz="8244" b="1" dirty="0">
                <a:ln>
                  <a:solidFill>
                    <a:schemeClr val="tx1"/>
                  </a:solidFill>
                </a:ln>
                <a:solidFill>
                  <a:srgbClr val="38B6FF"/>
                </a:solidFill>
                <a:latin typeface="UTM Avo Bold"/>
                <a:ea typeface="UTM Avo Bold"/>
                <a:cs typeface="UTM Avo Bold"/>
                <a:sym typeface="UTM Avo Bold"/>
              </a:rPr>
              <a:t>?</a:t>
            </a:r>
            <a:endParaRPr lang="en-US" sz="8244" b="1" dirty="0">
              <a:solidFill>
                <a:srgbClr val="38B6FF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C758B3-358E-4FE1-AB80-100F5C78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041" y="7165418"/>
            <a:ext cx="9371118" cy="2564042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EEF19B4-6A2C-414C-A6B7-68EEAF3C3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77295"/>
              </p:ext>
            </p:extLst>
          </p:nvPr>
        </p:nvGraphicFramePr>
        <p:xfrm>
          <a:off x="762000" y="3197088"/>
          <a:ext cx="164592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94432214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0843312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1889676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1767381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7007573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3956455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3688905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4786696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04701981"/>
                    </a:ext>
                  </a:extLst>
                </a:gridCol>
              </a:tblGrid>
              <a:tr h="1371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643328"/>
                  </a:ext>
                </a:extLst>
              </a:tr>
              <a:tr h="1371600"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8679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019896"/>
                  </a:ext>
                </a:extLst>
              </a:tr>
            </a:tbl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5D23EF-5551-4435-BD8F-6338CC670EF6}"/>
              </a:ext>
            </a:extLst>
          </p:cNvPr>
          <p:cNvSpPr/>
          <p:nvPr/>
        </p:nvSpPr>
        <p:spPr>
          <a:xfrm>
            <a:off x="6705600" y="6098654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B90319-87AB-4913-A0E7-BEDB5F5320E8}"/>
              </a:ext>
            </a:extLst>
          </p:cNvPr>
          <p:cNvSpPr/>
          <p:nvPr/>
        </p:nvSpPr>
        <p:spPr>
          <a:xfrm>
            <a:off x="8458200" y="6130892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DD54FF0-5A84-4A09-9484-1BB7067B7E67}"/>
              </a:ext>
            </a:extLst>
          </p:cNvPr>
          <p:cNvSpPr/>
          <p:nvPr/>
        </p:nvSpPr>
        <p:spPr>
          <a:xfrm>
            <a:off x="10314387" y="6098654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0304C9-E2C2-4435-B6E1-4E43888F334E}"/>
              </a:ext>
            </a:extLst>
          </p:cNvPr>
          <p:cNvSpPr/>
          <p:nvPr/>
        </p:nvSpPr>
        <p:spPr>
          <a:xfrm>
            <a:off x="12066987" y="6130892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93519E-7E61-41F7-9AE9-3173D4AA97EA}"/>
              </a:ext>
            </a:extLst>
          </p:cNvPr>
          <p:cNvSpPr/>
          <p:nvPr/>
        </p:nvSpPr>
        <p:spPr>
          <a:xfrm>
            <a:off x="13981959" y="6130892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1C924A9-204A-4C32-BE41-E1D6AF726A6F}"/>
              </a:ext>
            </a:extLst>
          </p:cNvPr>
          <p:cNvSpPr/>
          <p:nvPr/>
        </p:nvSpPr>
        <p:spPr>
          <a:xfrm>
            <a:off x="15773400" y="6130892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0A7E27-B79D-4DA1-9A50-B4D8ED37D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38" y="1122352"/>
            <a:ext cx="9900762" cy="136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96</Words>
  <Application>Microsoft Office PowerPoint</Application>
  <PresentationFormat>Custom</PresentationFormat>
  <Paragraphs>51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UTM Avo Bold</vt:lpstr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and After Numbers 1-10 Presentation</dc:title>
  <dc:creator>ADMIN</dc:creator>
  <cp:lastModifiedBy>Windows</cp:lastModifiedBy>
  <cp:revision>32</cp:revision>
  <dcterms:created xsi:type="dcterms:W3CDTF">2006-08-16T00:00:00Z</dcterms:created>
  <dcterms:modified xsi:type="dcterms:W3CDTF">2025-11-26T15:56:16Z</dcterms:modified>
  <dc:identifier>DAG1ftt7NoE</dc:identifier>
</cp:coreProperties>
</file>