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</p:sldMasterIdLst>
  <p:notesMasterIdLst>
    <p:notesMasterId r:id="rId16"/>
  </p:notesMasterIdLst>
  <p:sldIdLst>
    <p:sldId id="264" r:id="rId5"/>
    <p:sldId id="268" r:id="rId6"/>
    <p:sldId id="269" r:id="rId7"/>
    <p:sldId id="270" r:id="rId8"/>
    <p:sldId id="274" r:id="rId9"/>
    <p:sldId id="272" r:id="rId10"/>
    <p:sldId id="273" r:id="rId11"/>
    <p:sldId id="275" r:id="rId12"/>
    <p:sldId id="276" r:id="rId13"/>
    <p:sldId id="280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57BB-683A-4151-A402-2A1A11915F3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87BA-09A4-42CA-801C-64C628A2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1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5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4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89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57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0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58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14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0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24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9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0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3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8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59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4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12: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Thực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mua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bán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hóa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3294712" y="100602"/>
            <a:ext cx="5382969" cy="622080"/>
            <a:chOff x="0" y="0"/>
            <a:chExt cx="4752528" cy="549875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764955" y="98612"/>
              <a:ext cx="3456384" cy="4069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Kết luận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lt"/>
              </a:rPr>
              <a:t>Abc</a:t>
            </a:r>
            <a:endParaRPr lang="zh-CN" alt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726A13-AF39-4473-9B03-D1E81C8C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93" y="1031192"/>
            <a:ext cx="8779613" cy="47956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A6E8A3-327E-48CA-83F8-01A6B152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19" y="818707"/>
            <a:ext cx="8623004" cy="424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9A71DA6-5C55-47B4-8A3D-5587D9067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5EA9D3-56F7-4C69-B77D-F5D28622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323850"/>
            <a:ext cx="706755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A7E8E7F-39D7-4FD2-A17F-44A47D8E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65B53C-8AFB-4506-9484-6C1157BC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51" y="385763"/>
            <a:ext cx="709612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0"/>
            <a:ext cx="8195945" cy="68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2456815" y="398145"/>
            <a:ext cx="3131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Em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đã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mua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được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những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hàng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hóa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Mua ở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đâu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</a:t>
            </a:r>
            <a:endParaRPr kumimoji="0" lang="zh-CN" altLang="en-US" sz="3200" b="0" i="0" u="none" strike="noStrike" kern="1200" cap="none" spc="-15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ea typeface="方正卡通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2934586" y="-237490"/>
            <a:ext cx="6358270" cy="2327275"/>
            <a:chOff x="3829526" y="-390049"/>
            <a:chExt cx="2318891" cy="2133600"/>
          </a:xfrm>
          <a:solidFill>
            <a:srgbClr val="FFC000"/>
          </a:solidFill>
        </p:grpSpPr>
        <p:sp>
          <p:nvSpPr>
            <p:cNvPr id="17" name="泪滴形 16"/>
            <p:cNvSpPr/>
            <p:nvPr/>
          </p:nvSpPr>
          <p:spPr bwMode="auto">
            <a:xfrm rot="10800000">
              <a:off x="3829526" y="-390049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8824" y="61122"/>
              <a:ext cx="2139593" cy="12880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Khi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mua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hàng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hóa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em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cần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lưu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ý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điều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gì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?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3926" y="2499601"/>
            <a:ext cx="871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phẩm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nhu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cầu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71220" y="0"/>
            <a:ext cx="10082530" cy="68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Kể tên những hàng hóa cần thiết cho cuộc sống của gia đình em</a:t>
            </a:r>
          </a:p>
        </p:txBody>
      </p:sp>
      <p:pic>
        <p:nvPicPr>
          <p:cNvPr id="3" name="Content Placeholder 2" descr="mo-cua-hang-tap-hoa-tai-nh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9190" y="806450"/>
            <a:ext cx="7625080" cy="46158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9870" y="5741035"/>
            <a:ext cx="10082530" cy="688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Nếu thiếu hàng hóa đó thì cuộc sống của em và gia đình như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183</Words>
  <Application>Microsoft Office PowerPoint</Application>
  <PresentationFormat>Custom</PresentationFormat>
  <Paragraphs>21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1_Office Theme</vt:lpstr>
      <vt:lpstr>Office 主题​​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</cp:lastModifiedBy>
  <cp:revision>4</cp:revision>
  <dcterms:created xsi:type="dcterms:W3CDTF">2021-06-05T01:57:50Z</dcterms:created>
  <dcterms:modified xsi:type="dcterms:W3CDTF">2021-06-26T01:10:13Z</dcterms:modified>
</cp:coreProperties>
</file>