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515" r:id="rId2"/>
    <p:sldId id="517" r:id="rId3"/>
    <p:sldId id="516" r:id="rId4"/>
    <p:sldId id="51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microsoft.com/office/2007/relationships/hdphoto" Target="../media/hdphoto7.wdp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Nói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nghe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D27BBCD-1441-46C8-983B-8FC99B0B6908}"/>
              </a:ext>
            </a:extLst>
          </p:cNvPr>
          <p:cNvGrpSpPr/>
          <p:nvPr/>
        </p:nvGrpSpPr>
        <p:grpSpPr>
          <a:xfrm>
            <a:off x="499059" y="288541"/>
            <a:ext cx="2473593" cy="1959611"/>
            <a:chOff x="-1863471" y="1396452"/>
            <a:chExt cx="3056492" cy="31119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712959-621C-4417-BF3E-166F575D9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 l="23749" t="3824" r="5043"/>
            <a:stretch/>
          </p:blipFill>
          <p:spPr>
            <a:xfrm>
              <a:off x="-1863471" y="1396452"/>
              <a:ext cx="3056492" cy="3111931"/>
            </a:xfrm>
            <a:prstGeom prst="ellipse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BC32698-1B2D-45C3-B7B9-A28B330F05F8}"/>
                </a:ext>
              </a:extLst>
            </p:cNvPr>
            <p:cNvSpPr/>
            <p:nvPr/>
          </p:nvSpPr>
          <p:spPr>
            <a:xfrm>
              <a:off x="-1705813" y="2000965"/>
              <a:ext cx="1816905" cy="4354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E65EF21-3742-4CE9-B11D-AC2E4DDB279C}"/>
              </a:ext>
            </a:extLst>
          </p:cNvPr>
          <p:cNvSpPr txBox="1"/>
          <p:nvPr/>
        </p:nvSpPr>
        <p:spPr>
          <a:xfrm>
            <a:off x="3208592" y="256085"/>
            <a:ext cx="6224482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Nghe kể chuyện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D36B7-D763-42C0-9828-642164393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2855002" y="2036288"/>
            <a:ext cx="3690838" cy="2100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E41FE-E835-47DF-B9F9-FB7DEBF8D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847847" y="2010265"/>
            <a:ext cx="3905082" cy="2162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98B89C-C62C-4723-8C55-15194A7AE121}"/>
              </a:ext>
            </a:extLst>
          </p:cNvPr>
          <p:cNvSpPr txBox="1"/>
          <p:nvPr/>
        </p:nvSpPr>
        <p:spPr>
          <a:xfrm>
            <a:off x="3735574" y="1455208"/>
            <a:ext cx="5365827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Chúng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bạn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B75B2-B72A-48CF-AE19-71CC33608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2855002" y="4174260"/>
            <a:ext cx="3808487" cy="2258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B9A7F-854C-4FB1-817A-071110E63E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6847847" y="4136449"/>
            <a:ext cx="3905082" cy="23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1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88E3919-F214-4A21-869C-6601D2E3F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A78E5-3BD7-4877-B623-00B796A06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4463"/>
            <a:ext cx="12192000" cy="36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A43CC90-A44E-449F-8621-94F28D5F1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1774155" y="830182"/>
            <a:ext cx="4659696" cy="2064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2C18E6-2A7A-42E0-9316-9042CE218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6251048" y="825185"/>
            <a:ext cx="4527933" cy="2036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A00CD0-E09E-4084-9768-C0083C869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r="49964"/>
          <a:stretch/>
        </p:blipFill>
        <p:spPr>
          <a:xfrm>
            <a:off x="1774155" y="3216733"/>
            <a:ext cx="4659695" cy="2083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3A23E3-B8FC-45C3-A91D-AA41D36287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1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</a:extLst>
          </a:blip>
          <a:srcRect l="50356"/>
          <a:stretch/>
        </p:blipFill>
        <p:spPr>
          <a:xfrm>
            <a:off x="6592063" y="3344292"/>
            <a:ext cx="4375150" cy="2071758"/>
          </a:xfrm>
          <a:prstGeom prst="rect">
            <a:avLst/>
          </a:prstGeom>
        </p:spPr>
      </p:pic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C1CDA4BF-0801-4940-B397-4F665A6DB983}"/>
              </a:ext>
            </a:extLst>
          </p:cNvPr>
          <p:cNvSpPr/>
          <p:nvPr/>
        </p:nvSpPr>
        <p:spPr>
          <a:xfrm>
            <a:off x="1943958" y="2621414"/>
            <a:ext cx="4416887" cy="711261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Trong câu chuyện, những bạn nào chơi thân với nhau?</a:t>
            </a:r>
          </a:p>
        </p:txBody>
      </p:sp>
      <p:sp>
        <p:nvSpPr>
          <p:cNvPr id="16" name="Rounded Rectangle 34">
            <a:extLst>
              <a:ext uri="{FF2B5EF4-FFF2-40B4-BE49-F238E27FC236}">
                <a16:creationId xmlns:a16="http://schemas.microsoft.com/office/drawing/2014/main" id="{349D7654-5208-4CC0-94C2-864EBBB6F0EE}"/>
              </a:ext>
            </a:extLst>
          </p:cNvPr>
          <p:cNvSpPr/>
          <p:nvPr/>
        </p:nvSpPr>
        <p:spPr>
          <a:xfrm>
            <a:off x="6375095" y="2760336"/>
            <a:ext cx="4659695" cy="604648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Ba bạn thường kể cho nhau nghe những gì?</a:t>
            </a:r>
          </a:p>
        </p:txBody>
      </p:sp>
      <p:sp>
        <p:nvSpPr>
          <p:cNvPr id="17" name="Rounded Rectangle 35">
            <a:extLst>
              <a:ext uri="{FF2B5EF4-FFF2-40B4-BE49-F238E27FC236}">
                <a16:creationId xmlns:a16="http://schemas.microsoft.com/office/drawing/2014/main" id="{5DCC2906-CF88-4CC9-BBF5-CC60B9FFC0F4}"/>
              </a:ext>
            </a:extLst>
          </p:cNvPr>
          <p:cNvSpPr/>
          <p:nvPr/>
        </p:nvSpPr>
        <p:spPr>
          <a:xfrm>
            <a:off x="1956955" y="5464707"/>
            <a:ext cx="4294093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Ba bạn nghĩ ra cách gì để tận mắt thấy những điều đã nghe?</a:t>
            </a:r>
          </a:p>
        </p:txBody>
      </p:sp>
      <p:sp>
        <p:nvSpPr>
          <p:cNvPr id="18" name="Rounded Rectangle 36">
            <a:extLst>
              <a:ext uri="{FF2B5EF4-FFF2-40B4-BE49-F238E27FC236}">
                <a16:creationId xmlns:a16="http://schemas.microsoft.com/office/drawing/2014/main" id="{A79D1141-9877-4B6C-8825-B9CA204B1BF7}"/>
              </a:ext>
            </a:extLst>
          </p:cNvPr>
          <p:cNvSpPr/>
          <p:nvPr/>
        </p:nvSpPr>
        <p:spPr>
          <a:xfrm>
            <a:off x="6529192" y="5577089"/>
            <a:ext cx="4500891" cy="60464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Ếch ộp, sơn ca và nai vàng đã rút ra được bài học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30A9B6-F2F6-4624-B5C8-2675F6D04512}"/>
              </a:ext>
            </a:extLst>
          </p:cNvPr>
          <p:cNvSpPr txBox="1"/>
          <p:nvPr/>
        </p:nvSpPr>
        <p:spPr>
          <a:xfrm>
            <a:off x="3079418" y="286565"/>
            <a:ext cx="5988842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    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1 - 2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chuyện</a:t>
            </a:r>
            <a:r>
              <a:rPr lang="en-US" sz="2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4293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76</Words>
  <Application>Microsoft Office PowerPoint</Application>
  <PresentationFormat>Widescreen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等线</vt:lpstr>
      <vt:lpstr>Arial</vt:lpstr>
      <vt:lpstr>Arial-Rounded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39</cp:revision>
  <dcterms:created xsi:type="dcterms:W3CDTF">2021-07-20T01:55:21Z</dcterms:created>
  <dcterms:modified xsi:type="dcterms:W3CDTF">2025-11-26T04:55:10Z</dcterms:modified>
</cp:coreProperties>
</file>