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2" r:id="rId3"/>
    <p:sldMasterId id="2147483688" r:id="rId4"/>
  </p:sldMasterIdLst>
  <p:notesMasterIdLst>
    <p:notesMasterId r:id="rId11"/>
  </p:notesMasterIdLst>
  <p:sldIdLst>
    <p:sldId id="518" r:id="rId5"/>
    <p:sldId id="520" r:id="rId6"/>
    <p:sldId id="2910" r:id="rId7"/>
    <p:sldId id="2920" r:id="rId8"/>
    <p:sldId id="521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60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2ED42-1112-4F84-96F5-3AFA2D51E978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759E5-3B01-4EF0-856E-DA62721D7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5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82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79152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69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42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995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221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511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40528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645120629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9512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37793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5929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0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04096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12/1/2021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54248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12/1/2021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66721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78410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24991465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7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1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54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2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3105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88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42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82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25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5387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34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44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91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30000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2521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162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65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2034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34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54324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62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311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1024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79935-F70D-4544-BF2D-3C03B2BE2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ACCD7E-817B-4C56-BBA5-8CFA1E64FC15}"/>
              </a:ext>
            </a:extLst>
          </p:cNvPr>
          <p:cNvSpPr txBox="1"/>
          <p:nvPr/>
        </p:nvSpPr>
        <p:spPr>
          <a:xfrm>
            <a:off x="1051133" y="565043"/>
            <a:ext cx="11012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ADC9CA-D145-4062-A8FE-1091297B1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273" y="1259750"/>
            <a:ext cx="4412592" cy="52243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620019-3EF9-4001-AE8D-C9EF3A33E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793" y="1259749"/>
            <a:ext cx="4242726" cy="522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0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24C2D6F1-1303-480F-9117-7C88852F458E}"/>
              </a:ext>
            </a:extLst>
          </p:cNvPr>
          <p:cNvSpPr txBox="1"/>
          <p:nvPr/>
        </p:nvSpPr>
        <p:spPr>
          <a:xfrm>
            <a:off x="2399832" y="2409488"/>
            <a:ext cx="75549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Em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thích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nhất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chi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tiết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nào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</a:p>
          <a:p>
            <a:pPr marR="0" lvl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rong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thơ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/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đồng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dao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3610A85-5349-413F-B604-216FFDDF5D97}"/>
              </a:ext>
            </a:extLst>
          </p:cNvPr>
          <p:cNvSpPr txBox="1"/>
          <p:nvPr/>
        </p:nvSpPr>
        <p:spPr>
          <a:xfrm>
            <a:off x="2137386" y="555224"/>
            <a:ext cx="310747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2.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Nói với bạn: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8F04CC-0B2F-4314-B5CB-D9637898463F}"/>
              </a:ext>
            </a:extLst>
          </p:cNvPr>
          <p:cNvSpPr/>
          <p:nvPr/>
        </p:nvSpPr>
        <p:spPr>
          <a:xfrm>
            <a:off x="1397328" y="1076962"/>
            <a:ext cx="6642491" cy="1494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- 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Tên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của đồ chơi, trò chơi.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-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Cách chơi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đồ chơi, trò chơi đó.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078776-696A-488C-9C66-2CB2C94B15FA}"/>
              </a:ext>
            </a:extLst>
          </p:cNvPr>
          <p:cNvGrpSpPr/>
          <p:nvPr/>
        </p:nvGrpSpPr>
        <p:grpSpPr>
          <a:xfrm>
            <a:off x="2011765" y="2656456"/>
            <a:ext cx="8630155" cy="3820790"/>
            <a:chOff x="2639313" y="2073649"/>
            <a:chExt cx="5148744" cy="248511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FC54306-9E6D-4537-AF23-421B65F5C6B8}"/>
                </a:ext>
              </a:extLst>
            </p:cNvPr>
            <p:cNvGrpSpPr/>
            <p:nvPr/>
          </p:nvGrpSpPr>
          <p:grpSpPr>
            <a:xfrm>
              <a:off x="2639313" y="2073649"/>
              <a:ext cx="3780147" cy="2485119"/>
              <a:chOff x="0" y="697584"/>
              <a:chExt cx="6857998" cy="3738329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0A574A3-7A6E-43F7-B3B9-5F8989038F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4700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</a:extLst>
              </a:blip>
              <a:srcRect l="5990"/>
              <a:stretch/>
            </p:blipFill>
            <p:spPr>
              <a:xfrm>
                <a:off x="410800" y="707586"/>
                <a:ext cx="6447198" cy="3728327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C156046-BC03-4E78-A4B2-6140597D1BDF}"/>
                  </a:ext>
                </a:extLst>
              </p:cNvPr>
              <p:cNvSpPr/>
              <p:nvPr/>
            </p:nvSpPr>
            <p:spPr>
              <a:xfrm>
                <a:off x="0" y="697584"/>
                <a:ext cx="2837468" cy="430601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32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  <a:sym typeface="Arial"/>
                </a:endParaRPr>
              </a:p>
            </p:txBody>
          </p:sp>
        </p:grpSp>
        <p:sp>
          <p:nvSpPr>
            <p:cNvPr id="15" name="Oval Callout 12">
              <a:extLst>
                <a:ext uri="{FF2B5EF4-FFF2-40B4-BE49-F238E27FC236}">
                  <a16:creationId xmlns:a16="http://schemas.microsoft.com/office/drawing/2014/main" id="{8DFCB971-D3D2-4B9F-BE60-35BBC1D01984}"/>
                </a:ext>
              </a:extLst>
            </p:cNvPr>
            <p:cNvSpPr/>
            <p:nvPr/>
          </p:nvSpPr>
          <p:spPr>
            <a:xfrm>
              <a:off x="4778004" y="2080298"/>
              <a:ext cx="2602771" cy="1056050"/>
            </a:xfrm>
            <a:prstGeom prst="wedgeEllipseCallout">
              <a:avLst>
                <a:gd name="adj1" fmla="val -45718"/>
                <a:gd name="adj2" fmla="val 44705"/>
              </a:avLst>
            </a:prstGeom>
            <a:solidFill>
              <a:srgbClr val="FFFFFF"/>
            </a:solidFill>
            <a:ln w="1905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2528D0-C3EF-48AE-B4BD-4343C9EA1E13}"/>
                </a:ext>
              </a:extLst>
            </p:cNvPr>
            <p:cNvSpPr/>
            <p:nvPr/>
          </p:nvSpPr>
          <p:spPr>
            <a:xfrm>
              <a:off x="5081987" y="2146044"/>
              <a:ext cx="2706070" cy="8601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Nu na nu nống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Đánh trống phất cờ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49D7A95-81A7-42E4-AB5F-6A712AE0553D}"/>
                </a:ext>
              </a:extLst>
            </p:cNvPr>
            <p:cNvSpPr/>
            <p:nvPr/>
          </p:nvSpPr>
          <p:spPr>
            <a:xfrm>
              <a:off x="5744634" y="2641109"/>
              <a:ext cx="694421" cy="7302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875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756" y="3313"/>
              <a:ext cx="4367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/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đồng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dao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Nội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dung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chính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Chi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105</Words>
  <Application>Microsoft Office PowerPoint</Application>
  <PresentationFormat>Màn hình rộng</PresentationFormat>
  <Paragraphs>18</Paragraphs>
  <Slides>6</Slides>
  <Notes>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6</vt:i4>
      </vt:variant>
    </vt:vector>
  </HeadingPairs>
  <TitlesOfParts>
    <vt:vector size="19" baseType="lpstr">
      <vt:lpstr>等线</vt:lpstr>
      <vt:lpstr>微软雅黑</vt:lpstr>
      <vt:lpstr>Arial</vt:lpstr>
      <vt:lpstr>Arial-Rounded</vt:lpstr>
      <vt:lpstr>Averta Std CY Bold</vt:lpstr>
      <vt:lpstr>Calibri</vt:lpstr>
      <vt:lpstr>Calibri Light</vt:lpstr>
      <vt:lpstr>Quicksand Medium</vt:lpstr>
      <vt:lpstr>Times New Roman</vt:lpstr>
      <vt:lpstr>1_Office Theme</vt:lpstr>
      <vt:lpstr>Hoạt động</vt:lpstr>
      <vt:lpstr>Office 主题</vt:lpstr>
      <vt:lpstr>https://www.freeppt7.com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2</cp:revision>
  <dcterms:created xsi:type="dcterms:W3CDTF">2021-08-05T08:59:05Z</dcterms:created>
  <dcterms:modified xsi:type="dcterms:W3CDTF">2021-12-01T14:32:11Z</dcterms:modified>
</cp:coreProperties>
</file>