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72" r:id="rId3"/>
    <p:sldId id="273" r:id="rId4"/>
    <p:sldId id="274" r:id="rId5"/>
    <p:sldId id="263" r:id="rId6"/>
    <p:sldId id="264" r:id="rId7"/>
    <p:sldId id="275" r:id="rId8"/>
    <p:sldId id="265" r:id="rId9"/>
    <p:sldId id="276" r:id="rId10"/>
    <p:sldId id="278" r:id="rId11"/>
    <p:sldId id="279" r:id="rId12"/>
    <p:sldId id="270" r:id="rId13"/>
    <p:sldId id="271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084"/>
    <a:srgbClr val="BEEEAF"/>
    <a:srgbClr val="66E5B9"/>
    <a:srgbClr val="6BE8C8"/>
    <a:srgbClr val="B652E9"/>
    <a:srgbClr val="88C4EA"/>
    <a:srgbClr val="EB93CF"/>
    <a:srgbClr val="E6EEED"/>
    <a:srgbClr val="E0E8F7"/>
    <a:srgbClr val="D49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2" autoAdjust="0"/>
    <p:restoredTop sz="94660"/>
  </p:normalViewPr>
  <p:slideViewPr>
    <p:cSldViewPr snapToGrid="0">
      <p:cViewPr varScale="1">
        <p:scale>
          <a:sx n="77" d="100"/>
          <a:sy n="77" d="100"/>
        </p:scale>
        <p:origin x="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1" r:id="rId3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2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0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58057" y="2046515"/>
            <a:ext cx="4789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solidFill>
                  <a:srgbClr val="002060"/>
                </a:solidFill>
                <a:latin typeface="+mj-lt"/>
              </a:rPr>
              <a:t>CẢM XÚC CỦA EM</a:t>
            </a:r>
          </a:p>
        </p:txBody>
      </p:sp>
    </p:spTree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64A1BB-3D17-DE4F-9C8F-77272399F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45" y="1349633"/>
            <a:ext cx="5444308" cy="464302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2723677" y="5992662"/>
            <a:ext cx="674464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bạn không muốn chơi với em</a:t>
            </a:r>
          </a:p>
        </p:txBody>
      </p:sp>
    </p:spTree>
    <p:extLst>
      <p:ext uri="{BB962C8B-B14F-4D97-AF65-F5344CB8AC3E}">
        <p14:creationId xmlns:p14="http://schemas.microsoft.com/office/powerpoint/2010/main" val="50680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3114471" y="5992082"/>
            <a:ext cx="674464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vô tình làm ngã em gái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18767E-FCE2-DB4F-A767-24529CF9F4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6" t="6244"/>
          <a:stretch/>
        </p:blipFill>
        <p:spPr>
          <a:xfrm>
            <a:off x="3475987" y="1536526"/>
            <a:ext cx="5725162" cy="44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8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259719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3215412" y="554010"/>
            <a:ext cx="84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Hãy chia sẻ cảm xúc của em trong một ngày.</a:t>
            </a:r>
          </a:p>
        </p:txBody>
      </p:sp>
      <p:pic>
        <p:nvPicPr>
          <p:cNvPr id="9" name="Picture 2" descr="Cartoon students Royalty Free Vector Image - VectorStock">
            <a:extLst>
              <a:ext uri="{FF2B5EF4-FFF2-40B4-BE49-F238E27FC236}">
                <a16:creationId xmlns:a16="http://schemas.microsoft.com/office/drawing/2014/main" id="{E7CB1AEE-05B2-5142-A936-E08313FE2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 bwMode="auto">
          <a:xfrm>
            <a:off x="3752850" y="1997181"/>
            <a:ext cx="5073649" cy="464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35321BB-758C-1147-B945-EE679BD4C246}"/>
              </a:ext>
            </a:extLst>
          </p:cNvPr>
          <p:cNvGrpSpPr/>
          <p:nvPr/>
        </p:nvGrpSpPr>
        <p:grpSpPr>
          <a:xfrm>
            <a:off x="1207166" y="1588052"/>
            <a:ext cx="3344855" cy="1238967"/>
            <a:chOff x="1207166" y="1588052"/>
            <a:chExt cx="3344855" cy="1238967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F540A421-0B79-974C-BF26-76167BBD6B9C}"/>
                </a:ext>
              </a:extLst>
            </p:cNvPr>
            <p:cNvSpPr/>
            <p:nvPr/>
          </p:nvSpPr>
          <p:spPr>
            <a:xfrm>
              <a:off x="1207166" y="1588052"/>
              <a:ext cx="3344855" cy="1230499"/>
            </a:xfrm>
            <a:prstGeom prst="wedgeRoundRectCallout">
              <a:avLst>
                <a:gd name="adj1" fmla="val 31147"/>
                <a:gd name="adj2" fmla="val 77236"/>
                <a:gd name="adj3" fmla="val 16667"/>
              </a:avLst>
            </a:prstGeom>
            <a:solidFill>
              <a:srgbClr val="FFFFFF"/>
            </a:solidFill>
            <a:ln w="381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0FFBD3-9721-CB42-9C98-CAEB22243AC3}"/>
                </a:ext>
              </a:extLst>
            </p:cNvPr>
            <p:cNvSpPr txBox="1"/>
            <p:nvPr/>
          </p:nvSpPr>
          <p:spPr>
            <a:xfrm>
              <a:off x="1263063" y="1626690"/>
              <a:ext cx="32330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cs typeface="Arial" panose="020B0604020202020204" pitchFamily="34" charset="0"/>
                  <a:sym typeface="Arial"/>
                </a:rPr>
                <a:t>Hôm nay ở trường mình cảm thấy rất vui, vì được chơi đuổi bắt.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6538C7-1FB9-BF4D-A728-60E058BF842C}"/>
              </a:ext>
            </a:extLst>
          </p:cNvPr>
          <p:cNvGrpSpPr/>
          <p:nvPr/>
        </p:nvGrpSpPr>
        <p:grpSpPr>
          <a:xfrm>
            <a:off x="8466731" y="1293761"/>
            <a:ext cx="3344855" cy="1608298"/>
            <a:chOff x="7971431" y="1260933"/>
            <a:chExt cx="3344855" cy="1608298"/>
          </a:xfrm>
        </p:grpSpPr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id="{3D423A2C-06AC-9843-AD03-BA64400092BC}"/>
                </a:ext>
              </a:extLst>
            </p:cNvPr>
            <p:cNvSpPr/>
            <p:nvPr/>
          </p:nvSpPr>
          <p:spPr>
            <a:xfrm>
              <a:off x="7971431" y="1260933"/>
              <a:ext cx="3344855" cy="1557618"/>
            </a:xfrm>
            <a:prstGeom prst="wedgeRoundRectCallout">
              <a:avLst>
                <a:gd name="adj1" fmla="val -61147"/>
                <a:gd name="adj2" fmla="val 41280"/>
                <a:gd name="adj3" fmla="val 16667"/>
              </a:avLst>
            </a:prstGeom>
            <a:solidFill>
              <a:srgbClr val="FFFFFF"/>
            </a:solidFill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B4EC4A-1704-FE41-B5EA-18102515A174}"/>
                </a:ext>
              </a:extLst>
            </p:cNvPr>
            <p:cNvSpPr txBox="1"/>
            <p:nvPr/>
          </p:nvSpPr>
          <p:spPr>
            <a:xfrm>
              <a:off x="8027328" y="1299571"/>
              <a:ext cx="323305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cs typeface="Arial" panose="020B0604020202020204" pitchFamily="34" charset="0"/>
                  <a:sym typeface="Arial"/>
                </a:rPr>
                <a:t>Còn các bạn thì sao? Ngày hôm nay ở trường của bạn như thế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C86807-E89E-5845-AB4F-0F73A163F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02"/>
          <a:stretch/>
        </p:blipFill>
        <p:spPr>
          <a:xfrm>
            <a:off x="2070170" y="2419350"/>
            <a:ext cx="9758973" cy="3990320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2820988" y="346964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Các bạn trong tranh thể hiện cảm xúc gì? Đó là cảm xúc tích cực hay tiêu cực?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A2AFC9-C0A0-AF4F-99BC-EDD29FF6E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2"/>
          <a:stretch/>
        </p:blipFill>
        <p:spPr>
          <a:xfrm>
            <a:off x="7551331" y="977907"/>
            <a:ext cx="3922891" cy="30523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9A9E9F3-5ECE-334A-B34B-EC736A3BFB69}"/>
              </a:ext>
            </a:extLst>
          </p:cNvPr>
          <p:cNvGrpSpPr/>
          <p:nvPr/>
        </p:nvGrpSpPr>
        <p:grpSpPr>
          <a:xfrm>
            <a:off x="4472277" y="1364114"/>
            <a:ext cx="3062725" cy="2764988"/>
            <a:chOff x="3807700" y="1235764"/>
            <a:chExt cx="3062725" cy="27649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56F912-9B08-CC41-A017-F0EA27358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0"/>
            <a:stretch/>
          </p:blipFill>
          <p:spPr>
            <a:xfrm>
              <a:off x="3870250" y="1235764"/>
              <a:ext cx="3000175" cy="276498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A4FBC81-2B97-A34B-8A9C-CCF2BB343CB9}"/>
                </a:ext>
              </a:extLst>
            </p:cNvPr>
            <p:cNvSpPr/>
            <p:nvPr/>
          </p:nvSpPr>
          <p:spPr>
            <a:xfrm>
              <a:off x="3807700" y="137848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83C2AAC-F4BF-8140-A438-7C09DF3522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3"/>
          <a:stretch/>
        </p:blipFill>
        <p:spPr>
          <a:xfrm>
            <a:off x="848343" y="3989315"/>
            <a:ext cx="3462401" cy="25217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F4C4C43-91A7-0043-991A-C7FE95C028D0}"/>
              </a:ext>
            </a:extLst>
          </p:cNvPr>
          <p:cNvGrpSpPr/>
          <p:nvPr/>
        </p:nvGrpSpPr>
        <p:grpSpPr>
          <a:xfrm>
            <a:off x="924458" y="1332946"/>
            <a:ext cx="3164866" cy="2764988"/>
            <a:chOff x="660367" y="1224726"/>
            <a:chExt cx="3164866" cy="27649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B6405E-BB1F-6949-AAF8-FFA112ED2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506"/>
            <a:stretch/>
          </p:blipFill>
          <p:spPr>
            <a:xfrm>
              <a:off x="660367" y="1224726"/>
              <a:ext cx="3124824" cy="276498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4C5F7C-9E05-3548-A695-259F7AAEE18A}"/>
                </a:ext>
              </a:extLst>
            </p:cNvPr>
            <p:cNvSpPr/>
            <p:nvPr/>
          </p:nvSpPr>
          <p:spPr>
            <a:xfrm>
              <a:off x="3745149" y="163022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3F24114-58DB-7C4F-9AB8-5CF90A0B51F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4" b="-1"/>
          <a:stretch/>
        </p:blipFill>
        <p:spPr>
          <a:xfrm>
            <a:off x="4310743" y="4104406"/>
            <a:ext cx="3382317" cy="24066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9C8B40-A30C-DA46-A0E6-FF275338026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82" y="4115122"/>
            <a:ext cx="3922891" cy="2385197"/>
          </a:xfrm>
          <a:prstGeom prst="rect">
            <a:avLst/>
          </a:prstGeom>
        </p:spPr>
      </p:pic>
      <p:sp>
        <p:nvSpPr>
          <p:cNvPr id="23" name="Rectangle: Rounded Corners 5">
            <a:extLst>
              <a:ext uri="{FF2B5EF4-FFF2-40B4-BE49-F238E27FC236}">
                <a16:creationId xmlns:a16="http://schemas.microsoft.com/office/drawing/2014/main" id="{268B4714-133F-2142-9394-F52A35F0A669}"/>
              </a:ext>
            </a:extLst>
          </p:cNvPr>
          <p:cNvSpPr/>
          <p:nvPr/>
        </p:nvSpPr>
        <p:spPr>
          <a:xfrm>
            <a:off x="2395026" y="3540164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Vui mừng</a:t>
            </a:r>
          </a:p>
        </p:txBody>
      </p:sp>
      <p:sp>
        <p:nvSpPr>
          <p:cNvPr id="24" name="Rectangle: Rounded Corners 5">
            <a:extLst>
              <a:ext uri="{FF2B5EF4-FFF2-40B4-BE49-F238E27FC236}">
                <a16:creationId xmlns:a16="http://schemas.microsoft.com/office/drawing/2014/main" id="{2E09E38B-8BB7-4C4C-88DF-7379B98DD9B0}"/>
              </a:ext>
            </a:extLst>
          </p:cNvPr>
          <p:cNvSpPr/>
          <p:nvPr/>
        </p:nvSpPr>
        <p:spPr>
          <a:xfrm>
            <a:off x="5864861" y="3532017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Sợ hãi</a:t>
            </a:r>
          </a:p>
        </p:txBody>
      </p:sp>
      <p:sp>
        <p:nvSpPr>
          <p:cNvPr id="25" name="Rectangle: Rounded Corners 5">
            <a:extLst>
              <a:ext uri="{FF2B5EF4-FFF2-40B4-BE49-F238E27FC236}">
                <a16:creationId xmlns:a16="http://schemas.microsoft.com/office/drawing/2014/main" id="{4E620BA8-FA31-3248-8BA8-87B95DF8671D}"/>
              </a:ext>
            </a:extLst>
          </p:cNvPr>
          <p:cNvSpPr/>
          <p:nvPr/>
        </p:nvSpPr>
        <p:spPr>
          <a:xfrm>
            <a:off x="9729443" y="3491121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7860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786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Tức giận</a:t>
            </a:r>
          </a:p>
        </p:txBody>
      </p:sp>
      <p:sp>
        <p:nvSpPr>
          <p:cNvPr id="26" name="Rectangle: Rounded Corners 5">
            <a:extLst>
              <a:ext uri="{FF2B5EF4-FFF2-40B4-BE49-F238E27FC236}">
                <a16:creationId xmlns:a16="http://schemas.microsoft.com/office/drawing/2014/main" id="{155D15F7-5363-CA4E-A99F-037F576F69A6}"/>
              </a:ext>
            </a:extLst>
          </p:cNvPr>
          <p:cNvSpPr/>
          <p:nvPr/>
        </p:nvSpPr>
        <p:spPr>
          <a:xfrm>
            <a:off x="2525591" y="6006558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solidFill>
                    <a:srgbClr val="F78609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Ngạc nhiên</a:t>
            </a:r>
          </a:p>
        </p:txBody>
      </p:sp>
      <p:sp>
        <p:nvSpPr>
          <p:cNvPr id="27" name="Rectangle: Rounded Corners 5">
            <a:extLst>
              <a:ext uri="{FF2B5EF4-FFF2-40B4-BE49-F238E27FC236}">
                <a16:creationId xmlns:a16="http://schemas.microsoft.com/office/drawing/2014/main" id="{6F9ACFB6-123B-0040-AC28-B1A6F82BA16F}"/>
              </a:ext>
            </a:extLst>
          </p:cNvPr>
          <p:cNvSpPr/>
          <p:nvPr/>
        </p:nvSpPr>
        <p:spPr>
          <a:xfrm>
            <a:off x="5995426" y="5998411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 lắng</a:t>
            </a:r>
          </a:p>
        </p:txBody>
      </p:sp>
      <p:sp>
        <p:nvSpPr>
          <p:cNvPr id="28" name="Rectangle: Rounded Corners 5">
            <a:extLst>
              <a:ext uri="{FF2B5EF4-FFF2-40B4-BE49-F238E27FC236}">
                <a16:creationId xmlns:a16="http://schemas.microsoft.com/office/drawing/2014/main" id="{AEF3F1FC-6A87-7449-96B6-2A7915382C55}"/>
              </a:ext>
            </a:extLst>
          </p:cNvPr>
          <p:cNvSpPr/>
          <p:nvPr/>
        </p:nvSpPr>
        <p:spPr>
          <a:xfrm>
            <a:off x="9683441" y="5998411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Xấu hổ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0" y="280160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023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210241" y="516242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Nêu thêm những cảm xúc khác mà em biết.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440529-4BCC-E84E-9533-2CD938C4D256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02E445-5F79-7B40-8B25-DAA8B953A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2E59F6-B91C-7948-8925-49AF16E04A0F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2746415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pic>
        <p:nvPicPr>
          <p:cNvPr id="1026" name="Picture 2" descr="Cute boy faces showing different emotions Vector Image">
            <a:extLst>
              <a:ext uri="{FF2B5EF4-FFF2-40B4-BE49-F238E27FC236}">
                <a16:creationId xmlns:a16="http://schemas.microsoft.com/office/drawing/2014/main" id="{57B89C52-3488-9D46-82C7-3CB212CF8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19" b="93519" l="424" r="98835">
                        <a14:foregroundMark x1="43220" y1="58241" x2="43220" y2="58241"/>
                        <a14:foregroundMark x1="43220" y1="58241" x2="44492" y2="58796"/>
                        <a14:foregroundMark x1="57521" y1="59259" x2="58686" y2="58426"/>
                        <a14:foregroundMark x1="63347" y1="35278" x2="63347" y2="35278"/>
                        <a14:foregroundMark x1="56250" y1="35648" x2="56250" y2="35648"/>
                        <a14:foregroundMark x1="52860" y1="38241" x2="44492" y2="38426"/>
                        <a14:foregroundMark x1="44492" y1="38426" x2="44492" y2="38426"/>
                        <a14:foregroundMark x1="37818" y1="36667" x2="37818" y2="36667"/>
                        <a14:foregroundMark x1="42055" y1="44907" x2="42055" y2="44907"/>
                        <a14:foregroundMark x1="48305" y1="53148" x2="48305" y2="53148"/>
                        <a14:foregroundMark x1="48305" y1="53148" x2="53919" y2="51759"/>
                        <a14:foregroundMark x1="59322" y1="57870" x2="59322" y2="57870"/>
                        <a14:foregroundMark x1="43008" y1="57037" x2="43008" y2="57037"/>
                        <a14:foregroundMark x1="85381" y1="46852" x2="85381" y2="46852"/>
                        <a14:foregroundMark x1="42055" y1="56667" x2="42055" y2="56667"/>
                        <a14:foregroundMark x1="42797" y1="56481" x2="42797" y2="56481"/>
                        <a14:foregroundMark x1="86441" y1="41204" x2="86758" y2="61019"/>
                        <a14:foregroundMark x1="77754" y1="44907" x2="90042" y2="60741"/>
                        <a14:foregroundMark x1="90042" y1="60556" x2="90042" y2="45463"/>
                        <a14:foregroundMark x1="90042" y1="45463" x2="85275" y2="39907"/>
                        <a14:foregroundMark x1="85275" y1="39907" x2="81356" y2="40556"/>
                        <a14:foregroundMark x1="81356" y1="40370" x2="89513" y2="41481"/>
                        <a14:foregroundMark x1="89513" y1="41481" x2="94703" y2="49074"/>
                        <a14:foregroundMark x1="94703" y1="49074" x2="95445" y2="52593"/>
                        <a14:foregroundMark x1="98835" y1="35463" x2="98835" y2="35463"/>
                        <a14:foregroundMark x1="98199" y1="34907" x2="98199" y2="34907"/>
                        <a14:foregroundMark x1="87182" y1="39259" x2="78284" y2="39444"/>
                        <a14:foregroundMark x1="78284" y1="39444" x2="76377" y2="44074"/>
                        <a14:foregroundMark x1="81780" y1="37407" x2="90148" y2="37685"/>
                        <a14:foregroundMark x1="90148" y1="37685" x2="93220" y2="40185"/>
                        <a14:foregroundMark x1="82203" y1="7037" x2="85805" y2="27870"/>
                        <a14:foregroundMark x1="85805" y1="27685" x2="91208" y2="9444"/>
                        <a14:foregroundMark x1="91208" y1="9444" x2="83263" y2="7593"/>
                        <a14:foregroundMark x1="83263" y1="7593" x2="77119" y2="13333"/>
                        <a14:foregroundMark x1="77119" y1="13333" x2="82309" y2="19722"/>
                        <a14:foregroundMark x1="82309" y1="19722" x2="88559" y2="20370"/>
                        <a14:foregroundMark x1="89407" y1="20000" x2="95021" y2="14815"/>
                        <a14:foregroundMark x1="95021" y1="14815" x2="95445" y2="13333"/>
                        <a14:foregroundMark x1="95233" y1="15648" x2="91631" y2="22778"/>
                        <a14:foregroundMark x1="96186" y1="18056" x2="96186" y2="18056"/>
                        <a14:foregroundMark x1="96186" y1="18056" x2="97669" y2="18056"/>
                        <a14:foregroundMark x1="97458" y1="17870" x2="97458" y2="17870"/>
                        <a14:foregroundMark x1="97034" y1="17870" x2="97034" y2="17870"/>
                        <a14:foregroundMark x1="97034" y1="17870" x2="97246" y2="18241"/>
                        <a14:foregroundMark x1="92373" y1="26667" x2="92373" y2="27870"/>
                        <a14:foregroundMark x1="81356" y1="27407" x2="81356" y2="27407"/>
                        <a14:foregroundMark x1="44492" y1="9259" x2="49682" y2="29630"/>
                        <a14:foregroundMark x1="49682" y1="29630" x2="56886" y2="17222"/>
                        <a14:foregroundMark x1="41843" y1="25463" x2="43856" y2="29444"/>
                        <a14:foregroundMark x1="54873" y1="27222" x2="59322" y2="25093"/>
                        <a14:foregroundMark x1="59322" y1="24907" x2="58898" y2="23889"/>
                        <a14:foregroundMark x1="36335" y1="36481" x2="36335" y2="36481"/>
                        <a14:foregroundMark x1="36335" y1="36481" x2="36335" y2="36481"/>
                        <a14:foregroundMark x1="65466" y1="35926" x2="65466" y2="35926"/>
                        <a14:foregroundMark x1="65466" y1="35926" x2="65466" y2="33796"/>
                        <a14:foregroundMark x1="62924" y1="37963" x2="61017" y2="39722"/>
                        <a14:foregroundMark x1="37818" y1="36944" x2="42585" y2="39630"/>
                        <a14:foregroundMark x1="41525" y1="25926" x2="44809" y2="25648"/>
                        <a14:foregroundMark x1="44809" y1="25556" x2="42797" y2="23889"/>
                        <a14:foregroundMark x1="42797" y1="23796" x2="41419" y2="24537"/>
                        <a14:foregroundMark x1="41419" y1="25463" x2="42479" y2="23333"/>
                        <a14:foregroundMark x1="41737" y1="23148" x2="41737" y2="26852"/>
                        <a14:foregroundMark x1="41737" y1="26852" x2="41102" y2="24074"/>
                        <a14:foregroundMark x1="40996" y1="24074" x2="41737" y2="25926"/>
                        <a14:foregroundMark x1="41737" y1="25926" x2="40572" y2="25648"/>
                        <a14:foregroundMark x1="40572" y1="25648" x2="40572" y2="25648"/>
                        <a14:foregroundMark x1="56780" y1="25278" x2="59428" y2="25648"/>
                        <a14:foregroundMark x1="59428" y1="25648" x2="59216" y2="23148"/>
                        <a14:foregroundMark x1="59216" y1="24352" x2="60381" y2="25926"/>
                        <a14:foregroundMark x1="60381" y1="25926" x2="59746" y2="23704"/>
                        <a14:foregroundMark x1="59746" y1="24259" x2="60064" y2="24352"/>
                        <a14:foregroundMark x1="60275" y1="24630" x2="60487" y2="25741"/>
                        <a14:foregroundMark x1="60275" y1="25556" x2="60699" y2="25556"/>
                        <a14:foregroundMark x1="17479" y1="9537" x2="11970" y2="31296"/>
                        <a14:foregroundMark x1="10169" y1="29815" x2="10381" y2="20648"/>
                        <a14:foregroundMark x1="9216" y1="20463" x2="6144" y2="29907"/>
                        <a14:foregroundMark x1="18326" y1="29259" x2="18326" y2="29259"/>
                        <a14:foregroundMark x1="18326" y1="30000" x2="16843" y2="29815"/>
                        <a14:foregroundMark x1="18220" y1="30556" x2="18538" y2="30000"/>
                        <a14:foregroundMark x1="20551" y1="15278" x2="20445" y2="6019"/>
                        <a14:foregroundMark x1="20445" y1="6019" x2="12076" y2="11944"/>
                        <a14:foregroundMark x1="12076" y1="11944" x2="11017" y2="15648"/>
                        <a14:foregroundMark x1="1695" y1="13148" x2="2542" y2="19074"/>
                        <a14:foregroundMark x1="13559" y1="38241" x2="13453" y2="60370"/>
                        <a14:foregroundMark x1="5191" y1="61944" x2="7945" y2="56111"/>
                        <a14:foregroundMark x1="17055" y1="59259" x2="18114" y2="61389"/>
                        <a14:foregroundMark x1="14936" y1="68333" x2="12606" y2="83611"/>
                        <a14:foregroundMark x1="636" y1="88333" x2="9004" y2="90000"/>
                        <a14:foregroundMark x1="9004" y1="90000" x2="19068" y2="89537"/>
                        <a14:foregroundMark x1="19068" y1="89537" x2="21928" y2="88519"/>
                        <a14:foregroundMark x1="22352" y1="87870" x2="23729" y2="89074"/>
                        <a14:foregroundMark x1="23729" y1="88981" x2="23517" y2="88704"/>
                        <a14:foregroundMark x1="21716" y1="80741" x2="22881" y2="79815"/>
                        <a14:foregroundMark x1="22352" y1="87407" x2="24364" y2="89352"/>
                        <a14:foregroundMark x1="24364" y1="89259" x2="24364" y2="85833"/>
                        <a14:foregroundMark x1="23835" y1="86574" x2="21292" y2="86667"/>
                        <a14:foregroundMark x1="7945" y1="91667" x2="13347" y2="91944"/>
                        <a14:foregroundMark x1="424" y1="87130" x2="1907" y2="87130"/>
                        <a14:foregroundMark x1="50847" y1="69815" x2="53708" y2="91574"/>
                        <a14:foregroundMark x1="42161" y1="87315" x2="51271" y2="90000"/>
                        <a14:foregroundMark x1="51271" y1="90000" x2="60593" y2="85648"/>
                        <a14:foregroundMark x1="60593" y1="85648" x2="60593" y2="85648"/>
                        <a14:foregroundMark x1="43008" y1="85926" x2="41631" y2="88148"/>
                        <a14:foregroundMark x1="41737" y1="87685" x2="41314" y2="87222"/>
                        <a14:foregroundMark x1="41314" y1="87315" x2="43644" y2="85741"/>
                        <a14:foregroundMark x1="41314" y1="86389" x2="42267" y2="86019"/>
                        <a14:foregroundMark x1="57839" y1="87037" x2="64301" y2="87407"/>
                        <a14:foregroundMark x1="58051" y1="86574" x2="59216" y2="85926"/>
                        <a14:foregroundMark x1="82309" y1="73704" x2="88030" y2="93519"/>
                        <a14:foregroundMark x1="81356" y1="90648" x2="81356" y2="90648"/>
                        <a14:foregroundMark x1="93114" y1="90463" x2="96186" y2="86852"/>
                        <a14:foregroundMark x1="96186" y1="86759" x2="96716" y2="85833"/>
                        <a14:foregroundMark x1="96716" y1="85741" x2="95339" y2="85370"/>
                        <a14:foregroundMark x1="96292" y1="78611" x2="96292" y2="78611"/>
                        <a14:foregroundMark x1="49682" y1="43056" x2="47881" y2="48889"/>
                        <a14:foregroundMark x1="47881" y1="48704" x2="55826" y2="50000"/>
                        <a14:foregroundMark x1="55826" y1="50000" x2="57627" y2="46759"/>
                        <a14:foregroundMark x1="57733" y1="46389" x2="54237" y2="53056"/>
                        <a14:foregroundMark x1="54237" y1="53056" x2="44280" y2="52685"/>
                        <a14:foregroundMark x1="44280" y1="52685" x2="43750" y2="49815"/>
                        <a14:foregroundMark x1="22140" y1="17778" x2="22140" y2="17778"/>
                        <a14:foregroundMark x1="22246" y1="49259" x2="22246" y2="49259"/>
                        <a14:foregroundMark x1="22034" y1="51111" x2="22034" y2="51111"/>
                        <a14:foregroundMark x1="23517" y1="53333" x2="23517" y2="53333"/>
                        <a14:foregroundMark x1="23517" y1="53333" x2="23517" y2="52778"/>
                        <a14:foregroundMark x1="1589" y1="51296" x2="1589" y2="51296"/>
                        <a14:foregroundMark x1="1589" y1="50741" x2="1589" y2="50741"/>
                        <a14:foregroundMark x1="51377" y1="18889" x2="52436" y2="19074"/>
                        <a14:foregroundMark x1="97140" y1="47778" x2="97140" y2="47778"/>
                        <a14:foregroundMark x1="60911" y1="17778" x2="60911" y2="17778"/>
                        <a14:foregroundMark x1="47352" y1="57685" x2="52013" y2="58426"/>
                        <a14:foregroundMark x1="9534" y1="60463" x2="12500" y2="61019"/>
                        <a14:foregroundMark x1="96928" y1="38796" x2="96928" y2="38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/>
        </p:blipFill>
        <p:spPr bwMode="auto">
          <a:xfrm>
            <a:off x="3708399" y="977907"/>
            <a:ext cx="5246915" cy="55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06197B4-B55E-CB4D-90A3-D646F794EA68}"/>
              </a:ext>
            </a:extLst>
          </p:cNvPr>
          <p:cNvGrpSpPr/>
          <p:nvPr/>
        </p:nvGrpSpPr>
        <p:grpSpPr>
          <a:xfrm>
            <a:off x="692012" y="1305258"/>
            <a:ext cx="5235499" cy="5241586"/>
            <a:chOff x="692012" y="1305258"/>
            <a:chExt cx="5235499" cy="52415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30399D-98AA-D047-B90C-621C43BA36DE}"/>
                </a:ext>
              </a:extLst>
            </p:cNvPr>
            <p:cNvSpPr/>
            <p:nvPr/>
          </p:nvSpPr>
          <p:spPr>
            <a:xfrm>
              <a:off x="891054" y="1486886"/>
              <a:ext cx="5036457" cy="5059958"/>
            </a:xfrm>
            <a:prstGeom prst="rect">
              <a:avLst/>
            </a:prstGeom>
            <a:solidFill>
              <a:schemeClr val="accent2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5036457"/>
                        <a:gd name="connsiteY0" fmla="*/ 0 h 5059958"/>
                        <a:gd name="connsiteX1" fmla="*/ 5036457 w 5036457"/>
                        <a:gd name="connsiteY1" fmla="*/ 0 h 5059958"/>
                        <a:gd name="connsiteX2" fmla="*/ 5036457 w 5036457"/>
                        <a:gd name="connsiteY2" fmla="*/ 5059958 h 5059958"/>
                        <a:gd name="connsiteX3" fmla="*/ 0 w 5036457"/>
                        <a:gd name="connsiteY3" fmla="*/ 5059958 h 5059958"/>
                        <a:gd name="connsiteX4" fmla="*/ 0 w 5036457"/>
                        <a:gd name="connsiteY4" fmla="*/ 0 h 50599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36457" h="5059958" fill="none" extrusionOk="0">
                          <a:moveTo>
                            <a:pt x="0" y="0"/>
                          </a:moveTo>
                          <a:cubicBezTo>
                            <a:pt x="1945669" y="106216"/>
                            <a:pt x="2883447" y="-142119"/>
                            <a:pt x="5036457" y="0"/>
                          </a:cubicBezTo>
                          <a:cubicBezTo>
                            <a:pt x="5035946" y="908337"/>
                            <a:pt x="5035687" y="3593978"/>
                            <a:pt x="5036457" y="5059958"/>
                          </a:cubicBezTo>
                          <a:cubicBezTo>
                            <a:pt x="3563984" y="5030730"/>
                            <a:pt x="1338021" y="5044264"/>
                            <a:pt x="0" y="5059958"/>
                          </a:cubicBezTo>
                          <a:cubicBezTo>
                            <a:pt x="-56229" y="3177785"/>
                            <a:pt x="-65128" y="864647"/>
                            <a:pt x="0" y="0"/>
                          </a:cubicBezTo>
                          <a:close/>
                        </a:path>
                        <a:path w="5036457" h="5059958" stroke="0" extrusionOk="0">
                          <a:moveTo>
                            <a:pt x="0" y="0"/>
                          </a:moveTo>
                          <a:cubicBezTo>
                            <a:pt x="2025790" y="-71603"/>
                            <a:pt x="4475109" y="126493"/>
                            <a:pt x="5036457" y="0"/>
                          </a:cubicBezTo>
                          <a:cubicBezTo>
                            <a:pt x="4947267" y="784844"/>
                            <a:pt x="5192241" y="2970155"/>
                            <a:pt x="5036457" y="5059958"/>
                          </a:cubicBezTo>
                          <a:cubicBezTo>
                            <a:pt x="2805665" y="5104802"/>
                            <a:pt x="648958" y="4903071"/>
                            <a:pt x="0" y="5059958"/>
                          </a:cubicBezTo>
                          <a:cubicBezTo>
                            <a:pt x="-31925" y="4177758"/>
                            <a:pt x="67210" y="226827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E6F6A0-F12E-B949-8B29-D6125D36BA37}"/>
                </a:ext>
              </a:extLst>
            </p:cNvPr>
            <p:cNvSpPr/>
            <p:nvPr/>
          </p:nvSpPr>
          <p:spPr>
            <a:xfrm>
              <a:off x="692012" y="1305258"/>
              <a:ext cx="5036457" cy="5059958"/>
            </a:xfrm>
            <a:prstGeom prst="rect">
              <a:avLst/>
            </a:prstGeom>
            <a:solidFill>
              <a:srgbClr val="D8F3FC"/>
            </a:solidFill>
            <a:ln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D03DA50-2B38-624B-8288-3EAC97A983DE}"/>
              </a:ext>
            </a:extLst>
          </p:cNvPr>
          <p:cNvSpPr txBox="1"/>
          <p:nvPr/>
        </p:nvSpPr>
        <p:spPr>
          <a:xfrm flipH="1">
            <a:off x="905568" y="1747350"/>
            <a:ext cx="4609344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vi-VN" sz="2400" dirty="0">
                <a:solidFill>
                  <a:srgbClr val="000000"/>
                </a:solidFill>
              </a:rPr>
              <a:t>Mỗi người đề có những cảm xúc khác nhau, và chia thành hai loại là </a:t>
            </a:r>
            <a:r>
              <a:rPr lang="vi-VN" sz="2400" dirty="0">
                <a:solidFill>
                  <a:srgbClr val="FF0000"/>
                </a:solidFill>
              </a:rPr>
              <a:t>cảm xúc tích cực </a:t>
            </a:r>
            <a:r>
              <a:rPr lang="vi-VN" sz="2400" dirty="0">
                <a:solidFill>
                  <a:srgbClr val="000000"/>
                </a:solidFill>
              </a:rPr>
              <a:t>và </a:t>
            </a:r>
            <a:r>
              <a:rPr lang="vi-VN" sz="2400" dirty="0">
                <a:ln>
                  <a:solidFill>
                    <a:srgbClr val="7030A0"/>
                  </a:solidFill>
                </a:ln>
                <a:solidFill>
                  <a:srgbClr val="B652E9"/>
                </a:solidFill>
              </a:rPr>
              <a:t>cảm xúc tiêu cực.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Tích cực: Yêu, vui sướng, hài lòng, thích thú, hạnh phúc,…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Tiêu cực: Sợ hãi, tức giận, buồn, cô đơn,…</a:t>
            </a:r>
          </a:p>
        </p:txBody>
      </p:sp>
    </p:spTree>
    <p:extLst>
      <p:ext uri="{BB962C8B-B14F-4D97-AF65-F5344CB8AC3E}">
        <p14:creationId xmlns:p14="http://schemas.microsoft.com/office/powerpoint/2010/main" val="182308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21524 -2.22222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210241" y="516242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Điều gì xảy ra khi: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440529-4BCC-E84E-9533-2CD938C4D256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02E445-5F79-7B40-8B25-DAA8B953A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2E59F6-B91C-7948-8925-49AF16E04A0F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2746415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56A110-3CB4-6147-92B8-ABB0B6C8D2D8}"/>
              </a:ext>
            </a:extLst>
          </p:cNvPr>
          <p:cNvGrpSpPr/>
          <p:nvPr/>
        </p:nvGrpSpPr>
        <p:grpSpPr>
          <a:xfrm rot="10629184">
            <a:off x="3722662" y="872456"/>
            <a:ext cx="5113112" cy="2588448"/>
            <a:chOff x="4228356" y="1705464"/>
            <a:chExt cx="4319031" cy="2858757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BA1BDCAF-BF85-BB46-8345-A6C3A098D29C}"/>
                </a:ext>
              </a:extLst>
            </p:cNvPr>
            <p:cNvSpPr/>
            <p:nvPr/>
          </p:nvSpPr>
          <p:spPr>
            <a:xfrm rot="426069">
              <a:off x="4228356" y="1705464"/>
              <a:ext cx="4319031" cy="285875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6EEE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Cloud 8">
              <a:extLst>
                <a:ext uri="{FF2B5EF4-FFF2-40B4-BE49-F238E27FC236}">
                  <a16:creationId xmlns:a16="http://schemas.microsoft.com/office/drawing/2014/main" id="{7A4BAB31-9F41-C347-BCC7-875192283C46}"/>
                </a:ext>
              </a:extLst>
            </p:cNvPr>
            <p:cNvSpPr/>
            <p:nvPr/>
          </p:nvSpPr>
          <p:spPr>
            <a:xfrm rot="426069">
              <a:off x="4311233" y="1804906"/>
              <a:ext cx="4125584" cy="2656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B93CF">
                <a:alpha val="89000"/>
              </a:srgbClr>
            </a:solidFill>
            <a:ln>
              <a:solidFill>
                <a:srgbClr val="D49B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B9DFFD-725A-9C49-90C1-4B13194E388F}"/>
              </a:ext>
            </a:extLst>
          </p:cNvPr>
          <p:cNvGrpSpPr/>
          <p:nvPr/>
        </p:nvGrpSpPr>
        <p:grpSpPr>
          <a:xfrm>
            <a:off x="553136" y="2976749"/>
            <a:ext cx="3991592" cy="3392451"/>
            <a:chOff x="189916" y="2756054"/>
            <a:chExt cx="3505165" cy="3127773"/>
          </a:xfrm>
        </p:grpSpPr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FBD49F63-6D4B-564D-893B-BFBF1B152469}"/>
                </a:ext>
              </a:extLst>
            </p:cNvPr>
            <p:cNvSpPr/>
            <p:nvPr/>
          </p:nvSpPr>
          <p:spPr>
            <a:xfrm>
              <a:off x="189916" y="2756054"/>
              <a:ext cx="3505165" cy="3127773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solidFill>
              <a:srgbClr val="FDE0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" name="5-Point Star 19">
              <a:extLst>
                <a:ext uri="{FF2B5EF4-FFF2-40B4-BE49-F238E27FC236}">
                  <a16:creationId xmlns:a16="http://schemas.microsoft.com/office/drawing/2014/main" id="{20C49D70-52DA-DD41-BCCE-688C76A1C6D2}"/>
                </a:ext>
              </a:extLst>
            </p:cNvPr>
            <p:cNvSpPr/>
            <p:nvPr/>
          </p:nvSpPr>
          <p:spPr>
            <a:xfrm>
              <a:off x="393700" y="2968629"/>
              <a:ext cx="3080474" cy="2746372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734B8F-5A76-A243-A451-982EDF05FD9E}"/>
              </a:ext>
            </a:extLst>
          </p:cNvPr>
          <p:cNvGrpSpPr/>
          <p:nvPr/>
        </p:nvGrpSpPr>
        <p:grpSpPr>
          <a:xfrm>
            <a:off x="7640265" y="3352100"/>
            <a:ext cx="4235419" cy="3132023"/>
            <a:chOff x="7832784" y="3494464"/>
            <a:chExt cx="3850381" cy="2847294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A0F8354-BBD9-D74C-863E-EC69767D3215}"/>
                </a:ext>
              </a:extLst>
            </p:cNvPr>
            <p:cNvSpPr/>
            <p:nvPr/>
          </p:nvSpPr>
          <p:spPr>
            <a:xfrm flipH="1">
              <a:off x="7832784" y="3494464"/>
              <a:ext cx="3850381" cy="2847294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solidFill>
              <a:srgbClr val="88C4EA"/>
            </a:solidFill>
            <a:ln>
              <a:solidFill>
                <a:srgbClr val="88C4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9155438-318A-0A47-879B-6F5E6C38D892}"/>
                </a:ext>
              </a:extLst>
            </p:cNvPr>
            <p:cNvSpPr/>
            <p:nvPr/>
          </p:nvSpPr>
          <p:spPr>
            <a:xfrm flipH="1">
              <a:off x="8015541" y="3641139"/>
              <a:ext cx="3500346" cy="2588449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1D7A433-0F80-294E-900E-CFB4807E51C6}"/>
              </a:ext>
            </a:extLst>
          </p:cNvPr>
          <p:cNvSpPr txBox="1"/>
          <p:nvPr/>
        </p:nvSpPr>
        <p:spPr>
          <a:xfrm flipH="1">
            <a:off x="3991215" y="1711975"/>
            <a:ext cx="4803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</a:rPr>
              <a:t>Em nói hoặc làm 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</a:rPr>
              <a:t>việc gì đó khi tức giận.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7CDB2B-9C29-FA43-8E74-03B32F7DD9D2}"/>
              </a:ext>
            </a:extLst>
          </p:cNvPr>
          <p:cNvGrpSpPr/>
          <p:nvPr/>
        </p:nvGrpSpPr>
        <p:grpSpPr>
          <a:xfrm>
            <a:off x="4485501" y="1665808"/>
            <a:ext cx="408621" cy="523220"/>
            <a:chOff x="5224655" y="-1003845"/>
            <a:chExt cx="408621" cy="52322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A0789C-98D9-4E42-8D96-D5F1D157BFB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222D95-9705-1B48-B1C0-081089F642EE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1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723C578-CA72-FD47-9895-297B08728979}"/>
              </a:ext>
            </a:extLst>
          </p:cNvPr>
          <p:cNvSpPr txBox="1"/>
          <p:nvPr/>
        </p:nvSpPr>
        <p:spPr>
          <a:xfrm flipH="1">
            <a:off x="1507102" y="4344629"/>
            <a:ext cx="2490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</a:rPr>
              <a:t>  Em luôn tươi cười, vui vẻ.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4D545EE-20DB-CF48-952B-47A6C22D9FE8}"/>
              </a:ext>
            </a:extLst>
          </p:cNvPr>
          <p:cNvGrpSpPr/>
          <p:nvPr/>
        </p:nvGrpSpPr>
        <p:grpSpPr>
          <a:xfrm>
            <a:off x="1233780" y="4334890"/>
            <a:ext cx="408621" cy="523220"/>
            <a:chOff x="5224655" y="-1003845"/>
            <a:chExt cx="408621" cy="5232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5D6B8BC-63F9-E746-A0CF-EFE99B3DC84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334C41F-AE73-AC43-8808-23C5C54006D5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4355DE7-EC58-F844-9D82-794434802ED9}"/>
              </a:ext>
            </a:extLst>
          </p:cNvPr>
          <p:cNvSpPr txBox="1"/>
          <p:nvPr/>
        </p:nvSpPr>
        <p:spPr>
          <a:xfrm flipH="1">
            <a:off x="9014604" y="4304452"/>
            <a:ext cx="2151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</a:rPr>
              <a:t>   Em luôn buồn rầu, chán nản.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8C44B85-AB9D-1941-B5A0-458977710BD9}"/>
              </a:ext>
            </a:extLst>
          </p:cNvPr>
          <p:cNvGrpSpPr/>
          <p:nvPr/>
        </p:nvGrpSpPr>
        <p:grpSpPr>
          <a:xfrm>
            <a:off x="8838200" y="4281209"/>
            <a:ext cx="408621" cy="523220"/>
            <a:chOff x="5224655" y="-1003845"/>
            <a:chExt cx="408621" cy="52322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23BC4B7-DBC3-AC42-BF90-2ECB4C56A5C2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6C63635-0101-C841-B68D-AD36900FB091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3</a:t>
              </a:r>
            </a:p>
          </p:txBody>
        </p:sp>
      </p:grpSp>
      <p:pic>
        <p:nvPicPr>
          <p:cNvPr id="2050" name="Picture 2" descr="Anger Symbols Symbol Angry Cartoon Free Download Png - Angry Symbol Png  Clipart - Full Size Clipart (#5200604) - PinClipart">
            <a:extLst>
              <a:ext uri="{FF2B5EF4-FFF2-40B4-BE49-F238E27FC236}">
                <a16:creationId xmlns:a16="http://schemas.microsoft.com/office/drawing/2014/main" id="{0230DE0F-E012-5445-BE0D-F10FE5D8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178">
            <a:off x="11080216" y="-880437"/>
            <a:ext cx="416564" cy="3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eather &amp;amp; Feelings - Baamboozle">
            <a:extLst>
              <a:ext uri="{FF2B5EF4-FFF2-40B4-BE49-F238E27FC236}">
                <a16:creationId xmlns:a16="http://schemas.microsoft.com/office/drawing/2014/main" id="{7DC2FB5F-598D-E649-B41A-C77870FC5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900" y="3650091"/>
            <a:ext cx="3273113" cy="292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D6DEB216-FB28-EC42-9709-60E5C7C0A816}"/>
              </a:ext>
            </a:extLst>
          </p:cNvPr>
          <p:cNvGrpSpPr/>
          <p:nvPr/>
        </p:nvGrpSpPr>
        <p:grpSpPr>
          <a:xfrm>
            <a:off x="7959107" y="709175"/>
            <a:ext cx="1671153" cy="2053995"/>
            <a:chOff x="7959107" y="709175"/>
            <a:chExt cx="1671153" cy="2053995"/>
          </a:xfrm>
        </p:grpSpPr>
        <p:pic>
          <p:nvPicPr>
            <p:cNvPr id="2056" name="Picture 8" descr="Ratatouille | Disney inside out, Inside out characters, Cartoon">
              <a:extLst>
                <a:ext uri="{FF2B5EF4-FFF2-40B4-BE49-F238E27FC236}">
                  <a16:creationId xmlns:a16="http://schemas.microsoft.com/office/drawing/2014/main" id="{7A66CF5B-DF53-534B-8D0A-2702ECAF0A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54"/>
            <a:stretch/>
          </p:blipFill>
          <p:spPr bwMode="auto">
            <a:xfrm>
              <a:off x="7959107" y="1820000"/>
              <a:ext cx="1671153" cy="94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Anger&amp;quot; Emoticon">
              <a:extLst>
                <a:ext uri="{FF2B5EF4-FFF2-40B4-BE49-F238E27FC236}">
                  <a16:creationId xmlns:a16="http://schemas.microsoft.com/office/drawing/2014/main" id="{C35CCCB8-3FD3-624B-BE62-E2359D4777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6FCFF"/>
                </a:clrFrom>
                <a:clrTo>
                  <a:srgbClr val="F6FC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8288" y="709175"/>
              <a:ext cx="1452790" cy="1452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8" name="Picture 10" descr="At The Movies - Sadness Inside Out Transparent , Transparent Cartoon, Free  Cliparts &amp;amp; Silhouettes - NetClipart">
            <a:extLst>
              <a:ext uri="{FF2B5EF4-FFF2-40B4-BE49-F238E27FC236}">
                <a16:creationId xmlns:a16="http://schemas.microsoft.com/office/drawing/2014/main" id="{AB1B7D6E-2385-5A41-9D13-A9269DB16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28127" y="4025340"/>
            <a:ext cx="1721862" cy="262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39" grpId="0"/>
      <p:bldP spid="40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21ACAF-E757-7348-959A-D546308D135A}"/>
              </a:ext>
            </a:extLst>
          </p:cNvPr>
          <p:cNvGrpSpPr/>
          <p:nvPr/>
        </p:nvGrpSpPr>
        <p:grpSpPr>
          <a:xfrm>
            <a:off x="1180397" y="762984"/>
            <a:ext cx="10892689" cy="5554163"/>
            <a:chOff x="1180397" y="762984"/>
            <a:chExt cx="10892689" cy="555416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D6313C8-97EB-604E-9895-A27EA87706B3}"/>
                </a:ext>
              </a:extLst>
            </p:cNvPr>
            <p:cNvGrpSpPr/>
            <p:nvPr/>
          </p:nvGrpSpPr>
          <p:grpSpPr>
            <a:xfrm>
              <a:off x="1180397" y="762984"/>
              <a:ext cx="10040451" cy="5109759"/>
              <a:chOff x="768927" y="1641595"/>
              <a:chExt cx="5340928" cy="2511698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F64EC9A-7491-D547-8DCE-A7E69ECE291A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47" name="Rectangle 14">
                  <a:extLst>
                    <a:ext uri="{FF2B5EF4-FFF2-40B4-BE49-F238E27FC236}">
                      <a16:creationId xmlns:a16="http://schemas.microsoft.com/office/drawing/2014/main" id="{BA9DB7F7-4270-5C4D-AB11-80BE0A9F3097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grpSp>
              <p:nvGrpSpPr>
                <p:cNvPr id="48" name="Google Shape;1251;p47">
                  <a:extLst>
                    <a:ext uri="{FF2B5EF4-FFF2-40B4-BE49-F238E27FC236}">
                      <a16:creationId xmlns:a16="http://schemas.microsoft.com/office/drawing/2014/main" id="{986A4AE0-5724-3E47-91BB-82272DC7E9A8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50" name="Google Shape;1252;p47">
                    <a:extLst>
                      <a:ext uri="{FF2B5EF4-FFF2-40B4-BE49-F238E27FC236}">
                        <a16:creationId xmlns:a16="http://schemas.microsoft.com/office/drawing/2014/main" id="{498FF173-BF8B-634C-A698-C887C13AE435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" name="Google Shape;1253;p47">
                    <a:extLst>
                      <a:ext uri="{FF2B5EF4-FFF2-40B4-BE49-F238E27FC236}">
                        <a16:creationId xmlns:a16="http://schemas.microsoft.com/office/drawing/2014/main" id="{EDF72773-BD7D-094C-99E4-34435632C9FD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" name="Google Shape;1254;p47">
                    <a:extLst>
                      <a:ext uri="{FF2B5EF4-FFF2-40B4-BE49-F238E27FC236}">
                        <a16:creationId xmlns:a16="http://schemas.microsoft.com/office/drawing/2014/main" id="{8C776849-582D-D34A-8AFA-22C640D8E050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rPr>
                      <a:t>   </a:t>
                    </a: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" name="Google Shape;1255;p47">
                    <a:extLst>
                      <a:ext uri="{FF2B5EF4-FFF2-40B4-BE49-F238E27FC236}">
                        <a16:creationId xmlns:a16="http://schemas.microsoft.com/office/drawing/2014/main" id="{69C6606D-603F-3C4A-BA4F-223A883A9C7B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" name="Google Shape;1256;p47">
                    <a:extLst>
                      <a:ext uri="{FF2B5EF4-FFF2-40B4-BE49-F238E27FC236}">
                        <a16:creationId xmlns:a16="http://schemas.microsoft.com/office/drawing/2014/main" id="{08C94E50-FB1B-0741-9693-AD2E6A7B2D01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" name="Google Shape;1257;p47">
                    <a:extLst>
                      <a:ext uri="{FF2B5EF4-FFF2-40B4-BE49-F238E27FC236}">
                        <a16:creationId xmlns:a16="http://schemas.microsoft.com/office/drawing/2014/main" id="{E74BD5A5-8016-DD44-ABC1-9F24D871554F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" name="Google Shape;1258;p47">
                    <a:extLst>
                      <a:ext uri="{FF2B5EF4-FFF2-40B4-BE49-F238E27FC236}">
                        <a16:creationId xmlns:a16="http://schemas.microsoft.com/office/drawing/2014/main" id="{7F5409C1-0FF8-0143-AD72-7C530D914959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" name="Google Shape;1259;p47">
                    <a:extLst>
                      <a:ext uri="{FF2B5EF4-FFF2-40B4-BE49-F238E27FC236}">
                        <a16:creationId xmlns:a16="http://schemas.microsoft.com/office/drawing/2014/main" id="{AFAE336C-5315-5648-AF19-C1C478269722}"/>
                      </a:ext>
                    </a:extLst>
                  </p:cNvPr>
                  <p:cNvSpPr/>
                  <p:nvPr/>
                </p:nvSpPr>
                <p:spPr>
                  <a:xfrm>
                    <a:off x="5672477" y="1116295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" name="Google Shape;1260;p47">
                    <a:extLst>
                      <a:ext uri="{FF2B5EF4-FFF2-40B4-BE49-F238E27FC236}">
                        <a16:creationId xmlns:a16="http://schemas.microsoft.com/office/drawing/2014/main" id="{6AB40E67-8C63-3A4B-985C-397EB8714233}"/>
                      </a:ext>
                    </a:extLst>
                  </p:cNvPr>
                  <p:cNvSpPr/>
                  <p:nvPr/>
                </p:nvSpPr>
                <p:spPr>
                  <a:xfrm>
                    <a:off x="5736640" y="1108948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" name="Google Shape;1261;p47">
                    <a:extLst>
                      <a:ext uri="{FF2B5EF4-FFF2-40B4-BE49-F238E27FC236}">
                        <a16:creationId xmlns:a16="http://schemas.microsoft.com/office/drawing/2014/main" id="{F8C6B6EC-5255-414C-9A76-C417D60C5864}"/>
                      </a:ext>
                    </a:extLst>
                  </p:cNvPr>
                  <p:cNvSpPr/>
                  <p:nvPr/>
                </p:nvSpPr>
                <p:spPr>
                  <a:xfrm>
                    <a:off x="4911073" y="2266707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9" name="Rectangle 14">
                  <a:extLst>
                    <a:ext uri="{FF2B5EF4-FFF2-40B4-BE49-F238E27FC236}">
                      <a16:creationId xmlns:a16="http://schemas.microsoft.com/office/drawing/2014/main" id="{131E5C12-48A0-4242-ABD8-B301F53DF878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A031DF2-EAFE-7F4B-B6D8-5E0161ED5538}"/>
                  </a:ext>
                </a:extLst>
              </p:cNvPr>
              <p:cNvSpPr txBox="1"/>
              <p:nvPr/>
            </p:nvSpPr>
            <p:spPr>
              <a:xfrm>
                <a:off x="2935417" y="1775832"/>
                <a:ext cx="1480088" cy="322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Ghi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nhớ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1029;p42">
              <a:extLst>
                <a:ext uri="{FF2B5EF4-FFF2-40B4-BE49-F238E27FC236}">
                  <a16:creationId xmlns:a16="http://schemas.microsoft.com/office/drawing/2014/main" id="{AF05C294-BF82-514C-8806-721640625BD1}"/>
                </a:ext>
              </a:extLst>
            </p:cNvPr>
            <p:cNvGrpSpPr/>
            <p:nvPr/>
          </p:nvGrpSpPr>
          <p:grpSpPr>
            <a:xfrm rot="20594821">
              <a:off x="9152640" y="4438879"/>
              <a:ext cx="2920446" cy="1878268"/>
              <a:chOff x="7495166" y="3912596"/>
              <a:chExt cx="1250423" cy="804202"/>
            </a:xfrm>
          </p:grpSpPr>
          <p:grpSp>
            <p:nvGrpSpPr>
              <p:cNvPr id="85" name="Google Shape;1030;p42">
                <a:extLst>
                  <a:ext uri="{FF2B5EF4-FFF2-40B4-BE49-F238E27FC236}">
                    <a16:creationId xmlns:a16="http://schemas.microsoft.com/office/drawing/2014/main" id="{3B2FB011-8E07-FF4F-AC9B-B9C80297A988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87" name="Google Shape;1031;p42">
                  <a:extLst>
                    <a:ext uri="{FF2B5EF4-FFF2-40B4-BE49-F238E27FC236}">
                      <a16:creationId xmlns:a16="http://schemas.microsoft.com/office/drawing/2014/main" id="{D59FBD6C-F66C-9B46-AC38-F350AAF576BD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FFA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1032;p42">
                  <a:extLst>
                    <a:ext uri="{FF2B5EF4-FFF2-40B4-BE49-F238E27FC236}">
                      <a16:creationId xmlns:a16="http://schemas.microsoft.com/office/drawing/2014/main" id="{BD36B6AC-91A9-0E49-9F99-C619C4B51C18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1033;p42">
                  <a:extLst>
                    <a:ext uri="{FF2B5EF4-FFF2-40B4-BE49-F238E27FC236}">
                      <a16:creationId xmlns:a16="http://schemas.microsoft.com/office/drawing/2014/main" id="{DFBAF474-E659-3C4A-A43C-45D9CD93236F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1034;p42">
                  <a:extLst>
                    <a:ext uri="{FF2B5EF4-FFF2-40B4-BE49-F238E27FC236}">
                      <a16:creationId xmlns:a16="http://schemas.microsoft.com/office/drawing/2014/main" id="{995B8211-812F-A34F-9E07-8984F7602B1F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1035;p42">
                  <a:extLst>
                    <a:ext uri="{FF2B5EF4-FFF2-40B4-BE49-F238E27FC236}">
                      <a16:creationId xmlns:a16="http://schemas.microsoft.com/office/drawing/2014/main" id="{120036A7-F0D1-F540-AD30-CE0670A1E6E3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1036;p42">
                  <a:extLst>
                    <a:ext uri="{FF2B5EF4-FFF2-40B4-BE49-F238E27FC236}">
                      <a16:creationId xmlns:a16="http://schemas.microsoft.com/office/drawing/2014/main" id="{FFEADD82-2EC6-8248-8384-F800BAB26030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1037;p42">
                  <a:extLst>
                    <a:ext uri="{FF2B5EF4-FFF2-40B4-BE49-F238E27FC236}">
                      <a16:creationId xmlns:a16="http://schemas.microsoft.com/office/drawing/2014/main" id="{93408726-236E-C34D-8DFF-E50E33930942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1038;p42">
                  <a:extLst>
                    <a:ext uri="{FF2B5EF4-FFF2-40B4-BE49-F238E27FC236}">
                      <a16:creationId xmlns:a16="http://schemas.microsoft.com/office/drawing/2014/main" id="{A78225CA-8FE1-8C4B-9734-CAAB172BA940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1039;p42">
                  <a:extLst>
                    <a:ext uri="{FF2B5EF4-FFF2-40B4-BE49-F238E27FC236}">
                      <a16:creationId xmlns:a16="http://schemas.microsoft.com/office/drawing/2014/main" id="{37785D6E-ECFC-0042-9693-F9966C28ECF3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1040;p42">
                  <a:extLst>
                    <a:ext uri="{FF2B5EF4-FFF2-40B4-BE49-F238E27FC236}">
                      <a16:creationId xmlns:a16="http://schemas.microsoft.com/office/drawing/2014/main" id="{5F38679E-9E2A-0248-AF2D-C80FFE8D8A9C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1041;p42">
                  <a:extLst>
                    <a:ext uri="{FF2B5EF4-FFF2-40B4-BE49-F238E27FC236}">
                      <a16:creationId xmlns:a16="http://schemas.microsoft.com/office/drawing/2014/main" id="{AB14A358-DE17-3D41-8973-645A4B834131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1042;p42">
                  <a:extLst>
                    <a:ext uri="{FF2B5EF4-FFF2-40B4-BE49-F238E27FC236}">
                      <a16:creationId xmlns:a16="http://schemas.microsoft.com/office/drawing/2014/main" id="{7E4CC3B4-4E30-B042-B9C7-EC97552EEE08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1043;p42">
                  <a:extLst>
                    <a:ext uri="{FF2B5EF4-FFF2-40B4-BE49-F238E27FC236}">
                      <a16:creationId xmlns:a16="http://schemas.microsoft.com/office/drawing/2014/main" id="{5774ADC1-0508-2C43-A49F-A52235EA293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044;p42">
                  <a:extLst>
                    <a:ext uri="{FF2B5EF4-FFF2-40B4-BE49-F238E27FC236}">
                      <a16:creationId xmlns:a16="http://schemas.microsoft.com/office/drawing/2014/main" id="{2007387D-3D5A-6045-BE9E-DD9BE3AD12B9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45;p42">
                  <a:extLst>
                    <a:ext uri="{FF2B5EF4-FFF2-40B4-BE49-F238E27FC236}">
                      <a16:creationId xmlns:a16="http://schemas.microsoft.com/office/drawing/2014/main" id="{E78B0244-CF8C-394D-B198-C34528E445C3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46;p42">
                  <a:extLst>
                    <a:ext uri="{FF2B5EF4-FFF2-40B4-BE49-F238E27FC236}">
                      <a16:creationId xmlns:a16="http://schemas.microsoft.com/office/drawing/2014/main" id="{050B4319-4B7F-F742-8479-3B7B849CCBE2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47;p42">
                  <a:extLst>
                    <a:ext uri="{FF2B5EF4-FFF2-40B4-BE49-F238E27FC236}">
                      <a16:creationId xmlns:a16="http://schemas.microsoft.com/office/drawing/2014/main" id="{99ED18E8-A90D-0E4D-B14E-4CEA0FFCF1BE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8;p42">
                  <a:extLst>
                    <a:ext uri="{FF2B5EF4-FFF2-40B4-BE49-F238E27FC236}">
                      <a16:creationId xmlns:a16="http://schemas.microsoft.com/office/drawing/2014/main" id="{BA3453A0-EB61-2A40-9B27-2E5CB45CECF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49;p42">
                  <a:extLst>
                    <a:ext uri="{FF2B5EF4-FFF2-40B4-BE49-F238E27FC236}">
                      <a16:creationId xmlns:a16="http://schemas.microsoft.com/office/drawing/2014/main" id="{8DA0E8F3-73AE-EF45-8F63-3ED013589408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50;p42">
                  <a:extLst>
                    <a:ext uri="{FF2B5EF4-FFF2-40B4-BE49-F238E27FC236}">
                      <a16:creationId xmlns:a16="http://schemas.microsoft.com/office/drawing/2014/main" id="{4423D4B8-84ED-DC44-A585-434BA8F7A25B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51;p42">
                  <a:extLst>
                    <a:ext uri="{FF2B5EF4-FFF2-40B4-BE49-F238E27FC236}">
                      <a16:creationId xmlns:a16="http://schemas.microsoft.com/office/drawing/2014/main" id="{858E810F-5C76-1F4C-8723-C76BC3EFB0CC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6" name="Google Shape;1052;p42">
                <a:extLst>
                  <a:ext uri="{FF2B5EF4-FFF2-40B4-BE49-F238E27FC236}">
                    <a16:creationId xmlns:a16="http://schemas.microsoft.com/office/drawing/2014/main" id="{44C8CD9F-B7F6-6942-A095-2D87FC15CA24}"/>
                  </a:ext>
                </a:extLst>
              </p:cNvPr>
              <p:cNvSpPr/>
              <p:nvPr/>
            </p:nvSpPr>
            <p:spPr>
              <a:xfrm rot="20732750">
                <a:off x="7495166" y="4185991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E44F8B1E-D30D-2344-8842-731D5C063A45}"/>
              </a:ext>
            </a:extLst>
          </p:cNvPr>
          <p:cNvSpPr txBox="1"/>
          <p:nvPr/>
        </p:nvSpPr>
        <p:spPr>
          <a:xfrm flipH="1">
            <a:off x="1516046" y="2066840"/>
            <a:ext cx="9199605" cy="3134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400" dirty="0">
                <a:solidFill>
                  <a:srgbClr val="000000"/>
                </a:solidFill>
              </a:rPr>
              <a:t>Cảm xúc tích cực và tiêu cực </a:t>
            </a:r>
            <a:r>
              <a:rPr lang="vi-VN" sz="3400" b="1" dirty="0">
                <a:ln>
                  <a:solidFill>
                    <a:srgbClr val="7030A0"/>
                  </a:solidFill>
                </a:ln>
                <a:solidFill>
                  <a:srgbClr val="B652E9"/>
                </a:solidFill>
              </a:rPr>
              <a:t>ảnh hưởng </a:t>
            </a:r>
            <a:r>
              <a:rPr lang="vi-VN" sz="3400" dirty="0">
                <a:solidFill>
                  <a:srgbClr val="000000"/>
                </a:solidFill>
              </a:rPr>
              <a:t>đến suy nghĩ và hành động của mỗi người.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400" dirty="0">
                <a:solidFill>
                  <a:srgbClr val="000000"/>
                </a:solidFill>
              </a:rPr>
              <a:t>Ta cần học cách </a:t>
            </a:r>
            <a:r>
              <a:rPr lang="vi-VN" sz="3400" b="1" i="1" dirty="0">
                <a:solidFill>
                  <a:srgbClr val="00B050"/>
                </a:solidFill>
              </a:rPr>
              <a:t>tăng cường </a:t>
            </a:r>
            <a:r>
              <a:rPr lang="vi-VN" sz="3400" dirty="0">
                <a:solidFill>
                  <a:srgbClr val="000000"/>
                </a:solidFill>
              </a:rPr>
              <a:t>cảm xúc tích cực, </a:t>
            </a:r>
            <a:r>
              <a:rPr lang="vi-VN" sz="3400" b="1" i="1" dirty="0">
                <a:solidFill>
                  <a:srgbClr val="FF0000"/>
                </a:solidFill>
              </a:rPr>
              <a:t>kiềm chế </a:t>
            </a:r>
            <a:r>
              <a:rPr lang="vi-VN" sz="3400" dirty="0">
                <a:solidFill>
                  <a:srgbClr val="000000"/>
                </a:solidFill>
              </a:rPr>
              <a:t>cảm xúc tiêu cực.</a:t>
            </a:r>
          </a:p>
        </p:txBody>
      </p:sp>
    </p:spTree>
    <p:extLst>
      <p:ext uri="{BB962C8B-B14F-4D97-AF65-F5344CB8AC3E}">
        <p14:creationId xmlns:p14="http://schemas.microsoft.com/office/powerpoint/2010/main" val="24033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756074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4219899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Cùng các bạn chơi trò: Đoán cảm xúc.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25C33D-5274-A341-B6DF-5534168FE8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brightnessContrast bright="-2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9"/>
          <a:stretch/>
        </p:blipFill>
        <p:spPr>
          <a:xfrm>
            <a:off x="1799314" y="1724588"/>
            <a:ext cx="8966424" cy="46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411554" y="503578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B050"/>
                </a:solidFill>
              </a:rPr>
              <a:t>Em sẽ có cảm xúc như thế nào trong tình huống sau: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2947728" y="4367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56A110-3CB4-6147-92B8-ABB0B6C8D2D8}"/>
              </a:ext>
            </a:extLst>
          </p:cNvPr>
          <p:cNvGrpSpPr/>
          <p:nvPr/>
        </p:nvGrpSpPr>
        <p:grpSpPr>
          <a:xfrm rot="10629184">
            <a:off x="6034509" y="1407213"/>
            <a:ext cx="4225713" cy="1944740"/>
            <a:chOff x="4228356" y="1705464"/>
            <a:chExt cx="4319031" cy="2858757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BA1BDCAF-BF85-BB46-8345-A6C3A098D29C}"/>
                </a:ext>
              </a:extLst>
            </p:cNvPr>
            <p:cNvSpPr/>
            <p:nvPr/>
          </p:nvSpPr>
          <p:spPr>
            <a:xfrm rot="426069">
              <a:off x="4228356" y="1705464"/>
              <a:ext cx="4319031" cy="285875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6EEE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Cloud 8">
              <a:extLst>
                <a:ext uri="{FF2B5EF4-FFF2-40B4-BE49-F238E27FC236}">
                  <a16:creationId xmlns:a16="http://schemas.microsoft.com/office/drawing/2014/main" id="{7A4BAB31-9F41-C347-BCC7-875192283C46}"/>
                </a:ext>
              </a:extLst>
            </p:cNvPr>
            <p:cNvSpPr/>
            <p:nvPr/>
          </p:nvSpPr>
          <p:spPr>
            <a:xfrm rot="426069">
              <a:off x="4311233" y="1804906"/>
              <a:ext cx="4125584" cy="2656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B93CF">
                <a:alpha val="89000"/>
              </a:srgbClr>
            </a:solidFill>
            <a:ln>
              <a:solidFill>
                <a:srgbClr val="D49B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734B8F-5A76-A243-A451-982EDF05FD9E}"/>
              </a:ext>
            </a:extLst>
          </p:cNvPr>
          <p:cNvGrpSpPr/>
          <p:nvPr/>
        </p:nvGrpSpPr>
        <p:grpSpPr>
          <a:xfrm>
            <a:off x="7839321" y="3906884"/>
            <a:ext cx="3500346" cy="2353135"/>
            <a:chOff x="7832784" y="3494464"/>
            <a:chExt cx="3850381" cy="2847294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A0F8354-BBD9-D74C-863E-EC69767D3215}"/>
                </a:ext>
              </a:extLst>
            </p:cNvPr>
            <p:cNvSpPr/>
            <p:nvPr/>
          </p:nvSpPr>
          <p:spPr>
            <a:xfrm flipH="1">
              <a:off x="7832784" y="3494464"/>
              <a:ext cx="3850381" cy="2847294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solidFill>
              <a:srgbClr val="88C4EA"/>
            </a:solidFill>
            <a:ln>
              <a:solidFill>
                <a:srgbClr val="88C4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9155438-318A-0A47-879B-6F5E6C38D892}"/>
                </a:ext>
              </a:extLst>
            </p:cNvPr>
            <p:cNvSpPr/>
            <p:nvPr/>
          </p:nvSpPr>
          <p:spPr>
            <a:xfrm flipH="1">
              <a:off x="8015541" y="3641139"/>
              <a:ext cx="3500346" cy="2588449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1D7A433-0F80-294E-900E-CFB4807E51C6}"/>
              </a:ext>
            </a:extLst>
          </p:cNvPr>
          <p:cNvSpPr txBox="1"/>
          <p:nvPr/>
        </p:nvSpPr>
        <p:spPr>
          <a:xfrm flipH="1">
            <a:off x="5844614" y="2042862"/>
            <a:ext cx="443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0000"/>
                </a:solidFill>
              </a:rPr>
              <a:t>          Khi bạn không giữ lời hứa với em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7CDB2B-9C29-FA43-8E74-03B32F7DD9D2}"/>
              </a:ext>
            </a:extLst>
          </p:cNvPr>
          <p:cNvGrpSpPr/>
          <p:nvPr/>
        </p:nvGrpSpPr>
        <p:grpSpPr>
          <a:xfrm>
            <a:off x="6471632" y="2011443"/>
            <a:ext cx="408621" cy="523220"/>
            <a:chOff x="5224655" y="-1003845"/>
            <a:chExt cx="408621" cy="52322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A0789C-98D9-4E42-8D96-D5F1D157BFB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222D95-9705-1B48-B1C0-081089F642EE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4355DE7-EC58-F844-9D82-794434802ED9}"/>
              </a:ext>
            </a:extLst>
          </p:cNvPr>
          <p:cNvSpPr txBox="1"/>
          <p:nvPr/>
        </p:nvSpPr>
        <p:spPr>
          <a:xfrm flipH="1">
            <a:off x="8252849" y="4710865"/>
            <a:ext cx="268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0000"/>
                </a:solidFill>
              </a:rPr>
              <a:t>   Khi em được khen ngợi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8C44B85-AB9D-1941-B5A0-458977710BD9}"/>
              </a:ext>
            </a:extLst>
          </p:cNvPr>
          <p:cNvGrpSpPr/>
          <p:nvPr/>
        </p:nvGrpSpPr>
        <p:grpSpPr>
          <a:xfrm>
            <a:off x="8371723" y="4449255"/>
            <a:ext cx="408621" cy="523220"/>
            <a:chOff x="5224655" y="-1003845"/>
            <a:chExt cx="408621" cy="52322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23BC4B7-DBC3-AC42-BF90-2ECB4C56A5C2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6C63635-0101-C841-B68D-AD36900FB091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4</a:t>
              </a:r>
            </a:p>
          </p:txBody>
        </p:sp>
      </p:grpSp>
      <p:pic>
        <p:nvPicPr>
          <p:cNvPr id="2050" name="Picture 2" descr="Anger Symbols Symbol Angry Cartoon Free Download Png - Angry Symbol Png  Clipart - Full Size Clipart (#5200604) - PinClipart">
            <a:extLst>
              <a:ext uri="{FF2B5EF4-FFF2-40B4-BE49-F238E27FC236}">
                <a16:creationId xmlns:a16="http://schemas.microsoft.com/office/drawing/2014/main" id="{0230DE0F-E012-5445-BE0D-F10FE5D8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178">
            <a:off x="11080216" y="-880437"/>
            <a:ext cx="416564" cy="3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051B527C-0C20-9545-AAEF-A1CA06110698}"/>
              </a:ext>
            </a:extLst>
          </p:cNvPr>
          <p:cNvGrpSpPr/>
          <p:nvPr/>
        </p:nvGrpSpPr>
        <p:grpSpPr>
          <a:xfrm>
            <a:off x="397374" y="241347"/>
            <a:ext cx="2392425" cy="1092754"/>
            <a:chOff x="500062" y="2851475"/>
            <a:chExt cx="2821477" cy="128872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65C77FE-CF1A-D747-BBDD-ABD06B97A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65CAFAF-8ECE-924F-A75E-B6BDA0293915}"/>
                </a:ext>
              </a:extLst>
            </p:cNvPr>
            <p:cNvSpPr txBox="1"/>
            <p:nvPr/>
          </p:nvSpPr>
          <p:spPr>
            <a:xfrm>
              <a:off x="1237849" y="3294564"/>
              <a:ext cx="2083690" cy="544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B9DFFD-725A-9C49-90C1-4B13194E388F}"/>
              </a:ext>
            </a:extLst>
          </p:cNvPr>
          <p:cNvGrpSpPr/>
          <p:nvPr/>
        </p:nvGrpSpPr>
        <p:grpSpPr>
          <a:xfrm>
            <a:off x="1070086" y="1070874"/>
            <a:ext cx="3628720" cy="3130855"/>
            <a:chOff x="189916" y="2756054"/>
            <a:chExt cx="3505165" cy="3127773"/>
          </a:xfrm>
          <a:solidFill>
            <a:srgbClr val="BEEEAF"/>
          </a:solidFill>
        </p:grpSpPr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FBD49F63-6D4B-564D-893B-BFBF1B152469}"/>
                </a:ext>
              </a:extLst>
            </p:cNvPr>
            <p:cNvSpPr/>
            <p:nvPr/>
          </p:nvSpPr>
          <p:spPr>
            <a:xfrm>
              <a:off x="189916" y="2756054"/>
              <a:ext cx="3505165" cy="3127773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" name="5-Point Star 19">
              <a:extLst>
                <a:ext uri="{FF2B5EF4-FFF2-40B4-BE49-F238E27FC236}">
                  <a16:creationId xmlns:a16="http://schemas.microsoft.com/office/drawing/2014/main" id="{20C49D70-52DA-DD41-BCCE-688C76A1C6D2}"/>
                </a:ext>
              </a:extLst>
            </p:cNvPr>
            <p:cNvSpPr/>
            <p:nvPr/>
          </p:nvSpPr>
          <p:spPr>
            <a:xfrm>
              <a:off x="393700" y="2968629"/>
              <a:ext cx="3080474" cy="2746372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grp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723C578-CA72-FD47-9895-297B08728979}"/>
              </a:ext>
            </a:extLst>
          </p:cNvPr>
          <p:cNvSpPr txBox="1"/>
          <p:nvPr/>
        </p:nvSpPr>
        <p:spPr>
          <a:xfrm flipH="1">
            <a:off x="1886090" y="2244431"/>
            <a:ext cx="2490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    Em làm vỡ một món đồ kỉ niệm của bố.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4D545EE-20DB-CF48-952B-47A6C22D9FE8}"/>
              </a:ext>
            </a:extLst>
          </p:cNvPr>
          <p:cNvGrpSpPr/>
          <p:nvPr/>
        </p:nvGrpSpPr>
        <p:grpSpPr>
          <a:xfrm>
            <a:off x="1774928" y="2212135"/>
            <a:ext cx="408621" cy="523220"/>
            <a:chOff x="5224655" y="-1003845"/>
            <a:chExt cx="408621" cy="5232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5D6B8BC-63F9-E746-A0CF-EFE99B3DC84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334C41F-AE73-AC43-8808-23C5C54006D5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BFDD29C-6467-324C-B771-5DA62418CF2B}"/>
              </a:ext>
            </a:extLst>
          </p:cNvPr>
          <p:cNvGrpSpPr/>
          <p:nvPr/>
        </p:nvGrpSpPr>
        <p:grpSpPr>
          <a:xfrm>
            <a:off x="2201255" y="4414561"/>
            <a:ext cx="4817806" cy="2094651"/>
            <a:chOff x="2171759" y="4162348"/>
            <a:chExt cx="4817806" cy="230411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F71323E-ACFC-E342-98B4-D87422DF2564}"/>
                </a:ext>
              </a:extLst>
            </p:cNvPr>
            <p:cNvSpPr/>
            <p:nvPr/>
          </p:nvSpPr>
          <p:spPr>
            <a:xfrm>
              <a:off x="2171759" y="4162348"/>
              <a:ext cx="4817806" cy="2304116"/>
            </a:xfrm>
            <a:prstGeom prst="ellipse">
              <a:avLst/>
            </a:prstGeom>
            <a:solidFill>
              <a:srgbClr val="FDE084">
                <a:alpha val="87000"/>
              </a:srgbClr>
            </a:solidFill>
            <a:ln>
              <a:solidFill>
                <a:srgbClr val="FDE0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7B8B54E-4A81-8B41-895C-3DFB0EB42EDA}"/>
                </a:ext>
              </a:extLst>
            </p:cNvPr>
            <p:cNvSpPr/>
            <p:nvPr/>
          </p:nvSpPr>
          <p:spPr>
            <a:xfrm>
              <a:off x="2268171" y="4257251"/>
              <a:ext cx="4616948" cy="2094651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EED93D07-6ED5-F442-A22A-C7A951332594}"/>
              </a:ext>
            </a:extLst>
          </p:cNvPr>
          <p:cNvSpPr txBox="1"/>
          <p:nvPr/>
        </p:nvSpPr>
        <p:spPr>
          <a:xfrm flipH="1">
            <a:off x="2369299" y="4865771"/>
            <a:ext cx="4430114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dirty="0">
                <a:solidFill>
                  <a:srgbClr val="000000"/>
                </a:solidFill>
              </a:rPr>
              <a:t>          Một anh trong trường thường xuyên bắt em xách cặp cho anh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E838960-E878-D84B-B849-29D0E06C15F7}"/>
              </a:ext>
            </a:extLst>
          </p:cNvPr>
          <p:cNvGrpSpPr/>
          <p:nvPr/>
        </p:nvGrpSpPr>
        <p:grpSpPr>
          <a:xfrm>
            <a:off x="2907829" y="4819604"/>
            <a:ext cx="408621" cy="523220"/>
            <a:chOff x="5224655" y="-1003845"/>
            <a:chExt cx="408621" cy="52322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EAA14C8-9783-1C41-9AED-0014F6BDB157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970DDD1-E30F-934A-8163-1C939ABFDC18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89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39" grpId="0"/>
      <p:bldP spid="44" grpId="0"/>
      <p:bldP spid="40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7C1A81-AAED-4925-B666-E09DAB03077C}"/>
              </a:ext>
            </a:extLst>
          </p:cNvPr>
          <p:cNvSpPr txBox="1"/>
          <p:nvPr/>
        </p:nvSpPr>
        <p:spPr>
          <a:xfrm>
            <a:off x="3475987" y="5969375"/>
            <a:ext cx="493274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được tặng quà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E46869-6CFC-FC46-9312-6792E6EAEF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7"/>
          <a:stretch/>
        </p:blipFill>
        <p:spPr>
          <a:xfrm>
            <a:off x="1879600" y="1568844"/>
            <a:ext cx="8432800" cy="45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92A727-14FB-0845-A387-3B70984E6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54" y="1125163"/>
            <a:ext cx="7947663" cy="48311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3475987" y="5969375"/>
            <a:ext cx="493274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bị bạn trêu</a:t>
            </a:r>
          </a:p>
        </p:txBody>
      </p:sp>
    </p:spTree>
    <p:extLst>
      <p:ext uri="{BB962C8B-B14F-4D97-AF65-F5344CB8AC3E}">
        <p14:creationId xmlns:p14="http://schemas.microsoft.com/office/powerpoint/2010/main" val="183246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</TotalTime>
  <Words>399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UTM Avo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Hello</cp:lastModifiedBy>
  <cp:revision>66</cp:revision>
  <dcterms:created xsi:type="dcterms:W3CDTF">2021-06-11T02:39:36Z</dcterms:created>
  <dcterms:modified xsi:type="dcterms:W3CDTF">2025-02-06T09:15:39Z</dcterms:modified>
</cp:coreProperties>
</file>