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0"/>
  </p:notesMasterIdLst>
  <p:sldIdLst>
    <p:sldId id="2007577147" r:id="rId4"/>
    <p:sldId id="2007577144" r:id="rId5"/>
    <p:sldId id="344" r:id="rId6"/>
    <p:sldId id="354" r:id="rId7"/>
    <p:sldId id="2007577145" r:id="rId8"/>
    <p:sldId id="20075771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5F65-4F35-4305-9E99-3602CD3EB92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998-8A08-4CD8-802E-E61F743E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6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8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1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BC3E5-8092-440F-8C71-9194A82709A4}"/>
              </a:ext>
            </a:extLst>
          </p:cNvPr>
          <p:cNvSpPr/>
          <p:nvPr userDrawn="1"/>
        </p:nvSpPr>
        <p:spPr>
          <a:xfrm>
            <a:off x="5518156" y="6493078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4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2150425" y="2923360"/>
              <a:ext cx="3409987" cy="79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Khởi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4323771" y="2405920"/>
            <a:ext cx="5888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35512"/>
            <a:ext cx="823845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Quan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423605" y="640721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976773" y="4012707"/>
            <a:ext cx="78685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Tìm từ ngữ chỉ sự vật: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lá dong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678007" y="4671480"/>
            <a:ext cx="1015021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mẹt,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BE3FFA-0E9A-0247-A55C-FEA7A2026515}"/>
              </a:ext>
            </a:extLst>
          </p:cNvPr>
          <p:cNvSpPr/>
          <p:nvPr/>
        </p:nvSpPr>
        <p:spPr>
          <a:xfrm>
            <a:off x="4642341" y="4678611"/>
            <a:ext cx="729687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nồi,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8AD6A-D026-1142-AFDA-338E5EF43B5D}"/>
              </a:ext>
            </a:extLst>
          </p:cNvPr>
          <p:cNvSpPr/>
          <p:nvPr/>
        </p:nvSpPr>
        <p:spPr>
          <a:xfrm>
            <a:off x="5355774" y="4688619"/>
            <a:ext cx="857927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bếp,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DBEBCC-E02A-5B44-9B4E-7F2569459188}"/>
              </a:ext>
            </a:extLst>
          </p:cNvPr>
          <p:cNvSpPr/>
          <p:nvPr/>
        </p:nvSpPr>
        <p:spPr>
          <a:xfrm>
            <a:off x="6090455" y="4671481"/>
            <a:ext cx="84991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D8A442-921C-D446-9717-D1BAFED36C8A}"/>
              </a:ext>
            </a:extLst>
          </p:cNvPr>
          <p:cNvSpPr/>
          <p:nvPr/>
        </p:nvSpPr>
        <p:spPr>
          <a:xfrm>
            <a:off x="6826049" y="4678611"/>
            <a:ext cx="696024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củi,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06EAC-93A8-7548-B126-78D0BDF2909A}"/>
              </a:ext>
            </a:extLst>
          </p:cNvPr>
          <p:cNvSpPr/>
          <p:nvPr/>
        </p:nvSpPr>
        <p:spPr>
          <a:xfrm>
            <a:off x="7371794" y="4671481"/>
            <a:ext cx="737702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7800D-81FB-BD4D-B48F-27BB15F16951}"/>
              </a:ext>
            </a:extLst>
          </p:cNvPr>
          <p:cNvSpPr/>
          <p:nvPr/>
        </p:nvSpPr>
        <p:spPr>
          <a:xfrm>
            <a:off x="8042595" y="4688620"/>
            <a:ext cx="864339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gạo,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C3B3BB-9D84-2E4E-8F4E-976B2662B671}"/>
              </a:ext>
            </a:extLst>
          </p:cNvPr>
          <p:cNvSpPr/>
          <p:nvPr/>
        </p:nvSpPr>
        <p:spPr>
          <a:xfrm>
            <a:off x="8819173" y="4688621"/>
            <a:ext cx="1015021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chậu,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510C8A-C657-2042-80E9-8F5EEFA072E3}"/>
              </a:ext>
            </a:extLst>
          </p:cNvPr>
          <p:cNvSpPr/>
          <p:nvPr/>
        </p:nvSpPr>
        <p:spPr>
          <a:xfrm>
            <a:off x="9710987" y="4671481"/>
            <a:ext cx="112242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0D4033-8CBA-824C-A497-210F3AFB7BC9}"/>
              </a:ext>
            </a:extLst>
          </p:cNvPr>
          <p:cNvSpPr/>
          <p:nvPr/>
        </p:nvSpPr>
        <p:spPr>
          <a:xfrm>
            <a:off x="10809671" y="4671481"/>
            <a:ext cx="113685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đũa…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1976773" y="5083335"/>
            <a:ext cx="78685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Tìm từ ngữ chỉ hoạt động: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lau lá dong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4210601" y="5689780"/>
            <a:ext cx="178286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gói bánh,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993461" y="5687422"/>
            <a:ext cx="1846980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bánh, 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7620640" y="5685064"/>
            <a:ext cx="1529586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đun bếp,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9111448" y="5695952"/>
            <a:ext cx="1933543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bánh,…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83582" y="-14364"/>
            <a:ext cx="1139005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Sắp xếp các hoạt động theo trình tự của việc làm bánh chưng.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372140" y="3049527"/>
            <a:ext cx="1631196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113202" y="3087231"/>
            <a:ext cx="159970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209392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973940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214134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7382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6185 0.106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8737 0.4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529 0.09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2292 0.3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388297"/>
            <a:ext cx="6409678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366AD1-F844-41AF-BB8B-5A3506B0B0EC}"/>
              </a:ext>
            </a:extLst>
          </p:cNvPr>
          <p:cNvSpPr txBox="1"/>
          <p:nvPr/>
        </p:nvSpPr>
        <p:spPr>
          <a:xfrm>
            <a:off x="1162976" y="993875"/>
            <a:ext cx="102715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- đáp về việc thường làm trong dịp Tết. Viết vào vở một câu hỏi và một câu trả lời.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FB8FB-34BD-41CF-AADE-7B654410ED77}"/>
              </a:ext>
            </a:extLst>
          </p:cNvPr>
          <p:cNvSpPr txBox="1"/>
          <p:nvPr/>
        </p:nvSpPr>
        <p:spPr>
          <a:xfrm>
            <a:off x="2224990" y="2416808"/>
            <a:ext cx="9209572" cy="1640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Bạn thường làm gì vào dịp Tết?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- Vào dịp Tết, mình thường đi thăm họ hàng.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7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88CF90B7-B883-4FEB-8AF9-64DB90B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4518534"/>
            <a:ext cx="2473010" cy="16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4323771" y="2405920"/>
            <a:ext cx="639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4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166</Words>
  <Application>Microsoft Office PowerPoint</Application>
  <PresentationFormat>Widescreen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Kalam</vt:lpstr>
      <vt:lpstr>Montserrat</vt:lpstr>
      <vt:lpstr>UTM Avo</vt:lpstr>
      <vt:lpstr>小单纯体</vt:lpstr>
      <vt:lpstr>1_Office Theme</vt:lpstr>
      <vt:lpstr>1_Doodle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3</cp:revision>
  <dcterms:created xsi:type="dcterms:W3CDTF">2021-07-31T16:00:40Z</dcterms:created>
  <dcterms:modified xsi:type="dcterms:W3CDTF">2025-02-06T09:17:17Z</dcterms:modified>
</cp:coreProperties>
</file>