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23"/>
    <a:srgbClr val="FF5D5D"/>
    <a:srgbClr val="F79B8E"/>
    <a:srgbClr val="8DC73D"/>
    <a:srgbClr val="81C240"/>
    <a:srgbClr val="FFF9E7"/>
    <a:srgbClr val="FFE4A9"/>
    <a:srgbClr val="9148C8"/>
    <a:srgbClr val="40BFB6"/>
    <a:srgbClr val="F5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24543-034D-42BD-92CF-1ECDD8AEA10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C8ECD2A1-3FD9-4193-909B-DF12513C6E82}">
      <dgm:prSet phldrT="[Text]"/>
      <dgm:spPr/>
      <dgm:t>
        <a:bodyPr/>
        <a:lstStyle/>
        <a:p>
          <a:r>
            <a:rPr lang="en-US" dirty="0" err="1"/>
            <a:t>Thận</a:t>
          </a:r>
          <a:endParaRPr lang="en-US" dirty="0"/>
        </a:p>
      </dgm:t>
    </dgm:pt>
    <dgm:pt modelId="{F649FF0E-1137-48F9-8A90-5D3009EBD51E}" type="parTrans" cxnId="{4518EB6F-DC5F-4EA9-A56A-932CEAB18131}">
      <dgm:prSet/>
      <dgm:spPr/>
      <dgm:t>
        <a:bodyPr/>
        <a:lstStyle/>
        <a:p>
          <a:endParaRPr lang="en-US"/>
        </a:p>
      </dgm:t>
    </dgm:pt>
    <dgm:pt modelId="{B3CDE2A6-3465-4371-BD13-E390009E3B6D}" type="sibTrans" cxnId="{4518EB6F-DC5F-4EA9-A56A-932CEAB18131}">
      <dgm:prSet/>
      <dgm:spPr/>
      <dgm:t>
        <a:bodyPr/>
        <a:lstStyle/>
        <a:p>
          <a:endParaRPr lang="en-US"/>
        </a:p>
      </dgm:t>
    </dgm:pt>
    <dgm:pt modelId="{259EFBAA-F1FE-4389-937B-AEC5F34C6478}">
      <dgm:prSet phldrT="[Text]"/>
      <dgm:spPr/>
      <dgm:t>
        <a:bodyPr/>
        <a:lstStyle/>
        <a:p>
          <a:r>
            <a:rPr lang="en-US" dirty="0" err="1"/>
            <a:t>Bóng</a:t>
          </a:r>
          <a:r>
            <a:rPr lang="en-US" dirty="0"/>
            <a:t> </a:t>
          </a:r>
          <a:r>
            <a:rPr lang="en-US" dirty="0" err="1"/>
            <a:t>đái</a:t>
          </a:r>
          <a:endParaRPr lang="en-US" dirty="0"/>
        </a:p>
      </dgm:t>
    </dgm:pt>
    <dgm:pt modelId="{5F375C7E-F7AA-4133-BEB8-6ED92D48D654}" type="parTrans" cxnId="{B663358E-E875-4447-8EBF-73AA0A570C67}">
      <dgm:prSet/>
      <dgm:spPr/>
      <dgm:t>
        <a:bodyPr/>
        <a:lstStyle/>
        <a:p>
          <a:endParaRPr lang="en-US"/>
        </a:p>
      </dgm:t>
    </dgm:pt>
    <dgm:pt modelId="{F6C70966-7671-4EB3-A86C-4CC45A71170C}" type="sibTrans" cxnId="{B663358E-E875-4447-8EBF-73AA0A570C67}">
      <dgm:prSet/>
      <dgm:spPr/>
      <dgm:t>
        <a:bodyPr/>
        <a:lstStyle/>
        <a:p>
          <a:endParaRPr lang="en-US"/>
        </a:p>
      </dgm:t>
    </dgm:pt>
    <dgm:pt modelId="{59A97AA8-8C7B-4100-BE13-E10C5C0307F3}">
      <dgm:prSet phldrT="[Text]"/>
      <dgm:spPr/>
      <dgm:t>
        <a:bodyPr/>
        <a:lstStyle/>
        <a:p>
          <a:r>
            <a:rPr lang="en-US" dirty="0" err="1"/>
            <a:t>Ống</a:t>
          </a:r>
          <a:r>
            <a:rPr lang="en-US" dirty="0"/>
            <a:t> </a:t>
          </a:r>
          <a:r>
            <a:rPr lang="en-US" dirty="0" err="1"/>
            <a:t>đái</a:t>
          </a:r>
          <a:endParaRPr lang="en-US" dirty="0"/>
        </a:p>
      </dgm:t>
    </dgm:pt>
    <dgm:pt modelId="{05B77EEF-7BCF-4B6E-820C-2C96732720BE}" type="parTrans" cxnId="{DCD21617-DB7E-4AFA-ACD9-5005A9FF1F10}">
      <dgm:prSet/>
      <dgm:spPr/>
      <dgm:t>
        <a:bodyPr/>
        <a:lstStyle/>
        <a:p>
          <a:endParaRPr lang="en-US"/>
        </a:p>
      </dgm:t>
    </dgm:pt>
    <dgm:pt modelId="{59675A98-1779-4F9D-939B-DAFBC610C147}" type="sibTrans" cxnId="{DCD21617-DB7E-4AFA-ACD9-5005A9FF1F10}">
      <dgm:prSet/>
      <dgm:spPr/>
      <dgm:t>
        <a:bodyPr/>
        <a:lstStyle/>
        <a:p>
          <a:endParaRPr lang="en-US"/>
        </a:p>
      </dgm:t>
    </dgm:pt>
    <dgm:pt modelId="{7B399EA5-7169-47EF-BA98-3F238A6E0CD7}" type="pres">
      <dgm:prSet presAssocID="{F4424543-034D-42BD-92CF-1ECDD8AEA10F}" presName="linearFlow" presStyleCnt="0">
        <dgm:presLayoutVars>
          <dgm:resizeHandles val="exact"/>
        </dgm:presLayoutVars>
      </dgm:prSet>
      <dgm:spPr/>
    </dgm:pt>
    <dgm:pt modelId="{AAB5C4B1-2234-464C-A2AA-22A92666E3B1}" type="pres">
      <dgm:prSet presAssocID="{C8ECD2A1-3FD9-4193-909B-DF12513C6E82}" presName="node" presStyleLbl="node1" presStyleIdx="0" presStyleCnt="3">
        <dgm:presLayoutVars>
          <dgm:bulletEnabled val="1"/>
        </dgm:presLayoutVars>
      </dgm:prSet>
      <dgm:spPr/>
    </dgm:pt>
    <dgm:pt modelId="{58FDDADB-39EF-4A53-8C35-34D724B9865D}" type="pres">
      <dgm:prSet presAssocID="{B3CDE2A6-3465-4371-BD13-E390009E3B6D}" presName="sibTrans" presStyleLbl="sibTrans2D1" presStyleIdx="0" presStyleCnt="2"/>
      <dgm:spPr/>
    </dgm:pt>
    <dgm:pt modelId="{282B1E57-83B4-4E3C-B62D-A2D388BDFB01}" type="pres">
      <dgm:prSet presAssocID="{B3CDE2A6-3465-4371-BD13-E390009E3B6D}" presName="connectorText" presStyleLbl="sibTrans2D1" presStyleIdx="0" presStyleCnt="2"/>
      <dgm:spPr/>
    </dgm:pt>
    <dgm:pt modelId="{0290AD66-B3AA-4A0E-B4EB-F8C388F0D163}" type="pres">
      <dgm:prSet presAssocID="{259EFBAA-F1FE-4389-937B-AEC5F34C6478}" presName="node" presStyleLbl="node1" presStyleIdx="1" presStyleCnt="3">
        <dgm:presLayoutVars>
          <dgm:bulletEnabled val="1"/>
        </dgm:presLayoutVars>
      </dgm:prSet>
      <dgm:spPr/>
    </dgm:pt>
    <dgm:pt modelId="{B7113144-DBEC-4962-96A1-FCA7D3566587}" type="pres">
      <dgm:prSet presAssocID="{F6C70966-7671-4EB3-A86C-4CC45A71170C}" presName="sibTrans" presStyleLbl="sibTrans2D1" presStyleIdx="1" presStyleCnt="2"/>
      <dgm:spPr/>
    </dgm:pt>
    <dgm:pt modelId="{531F5EDA-EEB6-4544-8529-23C05F70A71A}" type="pres">
      <dgm:prSet presAssocID="{F6C70966-7671-4EB3-A86C-4CC45A71170C}" presName="connectorText" presStyleLbl="sibTrans2D1" presStyleIdx="1" presStyleCnt="2"/>
      <dgm:spPr/>
    </dgm:pt>
    <dgm:pt modelId="{148064A9-3648-486F-9600-ABB067AD7379}" type="pres">
      <dgm:prSet presAssocID="{59A97AA8-8C7B-4100-BE13-E10C5C0307F3}" presName="node" presStyleLbl="node1" presStyleIdx="2" presStyleCnt="3">
        <dgm:presLayoutVars>
          <dgm:bulletEnabled val="1"/>
        </dgm:presLayoutVars>
      </dgm:prSet>
      <dgm:spPr/>
    </dgm:pt>
  </dgm:ptLst>
  <dgm:cxnLst>
    <dgm:cxn modelId="{DCD21617-DB7E-4AFA-ACD9-5005A9FF1F10}" srcId="{F4424543-034D-42BD-92CF-1ECDD8AEA10F}" destId="{59A97AA8-8C7B-4100-BE13-E10C5C0307F3}" srcOrd="2" destOrd="0" parTransId="{05B77EEF-7BCF-4B6E-820C-2C96732720BE}" sibTransId="{59675A98-1779-4F9D-939B-DAFBC610C147}"/>
    <dgm:cxn modelId="{4E859E1F-355D-4F12-B414-2439FB79565C}" type="presOf" srcId="{F6C70966-7671-4EB3-A86C-4CC45A71170C}" destId="{531F5EDA-EEB6-4544-8529-23C05F70A71A}" srcOrd="1" destOrd="0" presId="urn:microsoft.com/office/officeart/2005/8/layout/process2"/>
    <dgm:cxn modelId="{DDD1A323-E6CF-430C-BAAD-EB12E66CADB2}" type="presOf" srcId="{B3CDE2A6-3465-4371-BD13-E390009E3B6D}" destId="{282B1E57-83B4-4E3C-B62D-A2D388BDFB01}" srcOrd="1" destOrd="0" presId="urn:microsoft.com/office/officeart/2005/8/layout/process2"/>
    <dgm:cxn modelId="{BD780B26-2AA2-4175-AA8C-25CBD194E61C}" type="presOf" srcId="{59A97AA8-8C7B-4100-BE13-E10C5C0307F3}" destId="{148064A9-3648-486F-9600-ABB067AD7379}" srcOrd="0" destOrd="0" presId="urn:microsoft.com/office/officeart/2005/8/layout/process2"/>
    <dgm:cxn modelId="{C3928526-B6D5-4AB4-9631-34648DB86230}" type="presOf" srcId="{C8ECD2A1-3FD9-4193-909B-DF12513C6E82}" destId="{AAB5C4B1-2234-464C-A2AA-22A92666E3B1}" srcOrd="0" destOrd="0" presId="urn:microsoft.com/office/officeart/2005/8/layout/process2"/>
    <dgm:cxn modelId="{AF913B32-5FA4-4882-A21D-E4EBE834234C}" type="presOf" srcId="{B3CDE2A6-3465-4371-BD13-E390009E3B6D}" destId="{58FDDADB-39EF-4A53-8C35-34D724B9865D}" srcOrd="0" destOrd="0" presId="urn:microsoft.com/office/officeart/2005/8/layout/process2"/>
    <dgm:cxn modelId="{4518EB6F-DC5F-4EA9-A56A-932CEAB18131}" srcId="{F4424543-034D-42BD-92CF-1ECDD8AEA10F}" destId="{C8ECD2A1-3FD9-4193-909B-DF12513C6E82}" srcOrd="0" destOrd="0" parTransId="{F649FF0E-1137-48F9-8A90-5D3009EBD51E}" sibTransId="{B3CDE2A6-3465-4371-BD13-E390009E3B6D}"/>
    <dgm:cxn modelId="{1292127D-EA12-4B69-BE00-07B1760C67AF}" type="presOf" srcId="{259EFBAA-F1FE-4389-937B-AEC5F34C6478}" destId="{0290AD66-B3AA-4A0E-B4EB-F8C388F0D163}" srcOrd="0" destOrd="0" presId="urn:microsoft.com/office/officeart/2005/8/layout/process2"/>
    <dgm:cxn modelId="{A1677884-2906-437C-B74B-FC228D9E042E}" type="presOf" srcId="{F4424543-034D-42BD-92CF-1ECDD8AEA10F}" destId="{7B399EA5-7169-47EF-BA98-3F238A6E0CD7}" srcOrd="0" destOrd="0" presId="urn:microsoft.com/office/officeart/2005/8/layout/process2"/>
    <dgm:cxn modelId="{B663358E-E875-4447-8EBF-73AA0A570C67}" srcId="{F4424543-034D-42BD-92CF-1ECDD8AEA10F}" destId="{259EFBAA-F1FE-4389-937B-AEC5F34C6478}" srcOrd="1" destOrd="0" parTransId="{5F375C7E-F7AA-4133-BEB8-6ED92D48D654}" sibTransId="{F6C70966-7671-4EB3-A86C-4CC45A71170C}"/>
    <dgm:cxn modelId="{38F7E1D8-D7EA-491B-9160-F2E9CD0ABE12}" type="presOf" srcId="{F6C70966-7671-4EB3-A86C-4CC45A71170C}" destId="{B7113144-DBEC-4962-96A1-FCA7D3566587}" srcOrd="0" destOrd="0" presId="urn:microsoft.com/office/officeart/2005/8/layout/process2"/>
    <dgm:cxn modelId="{E28539C7-337E-4FF4-80DF-3C4B688E4777}" type="presParOf" srcId="{7B399EA5-7169-47EF-BA98-3F238A6E0CD7}" destId="{AAB5C4B1-2234-464C-A2AA-22A92666E3B1}" srcOrd="0" destOrd="0" presId="urn:microsoft.com/office/officeart/2005/8/layout/process2"/>
    <dgm:cxn modelId="{CC0F703C-B774-40B6-BE2B-927881405EC2}" type="presParOf" srcId="{7B399EA5-7169-47EF-BA98-3F238A6E0CD7}" destId="{58FDDADB-39EF-4A53-8C35-34D724B9865D}" srcOrd="1" destOrd="0" presId="urn:microsoft.com/office/officeart/2005/8/layout/process2"/>
    <dgm:cxn modelId="{AFE897D6-EF30-4407-8EA4-04A044F03216}" type="presParOf" srcId="{58FDDADB-39EF-4A53-8C35-34D724B9865D}" destId="{282B1E57-83B4-4E3C-B62D-A2D388BDFB01}" srcOrd="0" destOrd="0" presId="urn:microsoft.com/office/officeart/2005/8/layout/process2"/>
    <dgm:cxn modelId="{605169B6-7C58-40BB-AC01-054C49031018}" type="presParOf" srcId="{7B399EA5-7169-47EF-BA98-3F238A6E0CD7}" destId="{0290AD66-B3AA-4A0E-B4EB-F8C388F0D163}" srcOrd="2" destOrd="0" presId="urn:microsoft.com/office/officeart/2005/8/layout/process2"/>
    <dgm:cxn modelId="{F850FE35-586D-4E15-91B3-5C111125A07F}" type="presParOf" srcId="{7B399EA5-7169-47EF-BA98-3F238A6E0CD7}" destId="{B7113144-DBEC-4962-96A1-FCA7D3566587}" srcOrd="3" destOrd="0" presId="urn:microsoft.com/office/officeart/2005/8/layout/process2"/>
    <dgm:cxn modelId="{82F2F781-A58A-4255-BDB2-41CBA5813AF7}" type="presParOf" srcId="{B7113144-DBEC-4962-96A1-FCA7D3566587}" destId="{531F5EDA-EEB6-4544-8529-23C05F70A71A}" srcOrd="0" destOrd="0" presId="urn:microsoft.com/office/officeart/2005/8/layout/process2"/>
    <dgm:cxn modelId="{C9B1D448-B3D6-4D17-8CBF-3FA58AA510A9}" type="presParOf" srcId="{7B399EA5-7169-47EF-BA98-3F238A6E0CD7}" destId="{148064A9-3648-486F-9600-ABB067AD737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C4B1-2234-464C-A2AA-22A92666E3B1}">
      <dsp:nvSpPr>
        <dsp:cNvPr id="0" name=""/>
        <dsp:cNvSpPr/>
      </dsp:nvSpPr>
      <dsp:spPr>
        <a:xfrm>
          <a:off x="2410198" y="0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Thận</a:t>
          </a:r>
          <a:endParaRPr lang="en-US" sz="2600" kern="1200" dirty="0"/>
        </a:p>
      </dsp:txBody>
      <dsp:txXfrm>
        <a:off x="2433883" y="23685"/>
        <a:ext cx="1408209" cy="761285"/>
      </dsp:txXfrm>
    </dsp:sp>
    <dsp:sp modelId="{58FDDADB-39EF-4A53-8C35-34D724B9865D}">
      <dsp:nvSpPr>
        <dsp:cNvPr id="0" name=""/>
        <dsp:cNvSpPr/>
      </dsp:nvSpPr>
      <dsp:spPr>
        <a:xfrm rot="5400000">
          <a:off x="2986365" y="828871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3028820" y="859196"/>
        <a:ext cx="218336" cy="212272"/>
      </dsp:txXfrm>
    </dsp:sp>
    <dsp:sp modelId="{0290AD66-B3AA-4A0E-B4EB-F8C388F0D163}">
      <dsp:nvSpPr>
        <dsp:cNvPr id="0" name=""/>
        <dsp:cNvSpPr/>
      </dsp:nvSpPr>
      <dsp:spPr>
        <a:xfrm>
          <a:off x="2410198" y="1212983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Bóng</a:t>
          </a:r>
          <a:r>
            <a:rPr lang="en-US" sz="2600" kern="1200" dirty="0"/>
            <a:t> </a:t>
          </a:r>
          <a:r>
            <a:rPr lang="en-US" sz="2600" kern="1200" dirty="0" err="1"/>
            <a:t>đái</a:t>
          </a:r>
          <a:endParaRPr lang="en-US" sz="2600" kern="1200" dirty="0"/>
        </a:p>
      </dsp:txBody>
      <dsp:txXfrm>
        <a:off x="2433883" y="1236668"/>
        <a:ext cx="1408209" cy="761285"/>
      </dsp:txXfrm>
    </dsp:sp>
    <dsp:sp modelId="{B7113144-DBEC-4962-96A1-FCA7D3566587}">
      <dsp:nvSpPr>
        <dsp:cNvPr id="0" name=""/>
        <dsp:cNvSpPr/>
      </dsp:nvSpPr>
      <dsp:spPr>
        <a:xfrm rot="5400000">
          <a:off x="2986365" y="2041855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3028820" y="2072180"/>
        <a:ext cx="218336" cy="212272"/>
      </dsp:txXfrm>
    </dsp:sp>
    <dsp:sp modelId="{148064A9-3648-486F-9600-ABB067AD7379}">
      <dsp:nvSpPr>
        <dsp:cNvPr id="0" name=""/>
        <dsp:cNvSpPr/>
      </dsp:nvSpPr>
      <dsp:spPr>
        <a:xfrm>
          <a:off x="2410198" y="2425966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Ống</a:t>
          </a:r>
          <a:r>
            <a:rPr lang="en-US" sz="2600" kern="1200" dirty="0"/>
            <a:t> </a:t>
          </a:r>
          <a:r>
            <a:rPr lang="en-US" sz="2600" kern="1200" dirty="0" err="1"/>
            <a:t>đái</a:t>
          </a:r>
          <a:endParaRPr lang="en-US" sz="2600" kern="1200" dirty="0"/>
        </a:p>
      </dsp:txBody>
      <dsp:txXfrm>
        <a:off x="2433883" y="2449651"/>
        <a:ext cx="1408209" cy="761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81130" y="1259838"/>
            <a:ext cx="3833662" cy="1336502"/>
            <a:chOff x="639477" y="1233713"/>
            <a:chExt cx="2926110" cy="13365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+mj-lt"/>
                </a:rPr>
                <a:t>25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39477" y="1246776"/>
              <a:ext cx="2916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25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37066" y="4281714"/>
            <a:ext cx="81915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TÌM HIỂU CƠ QUAN BÀI TIẾT NƯỚC TIỂU</a:t>
            </a:r>
            <a:endParaRPr lang="vi-VN" sz="66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Picture 2" descr="834 Human excretory system Vectors, Royalty-free Vector Human excretory  system Images - Page 2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6" y="918921"/>
            <a:ext cx="3453179" cy="2998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thói</a:t>
            </a:r>
            <a:r>
              <a:rPr lang="en-US" sz="2800" dirty="0"/>
              <a:t> </a:t>
            </a:r>
            <a:r>
              <a:rPr lang="en-US" sz="2800" dirty="0" err="1"/>
              <a:t>quen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endParaRPr lang="en-US" sz="2800" dirty="0"/>
          </a:p>
        </p:txBody>
      </p:sp>
      <p:pic>
        <p:nvPicPr>
          <p:cNvPr id="2050" name="Picture 2" descr="Premium Vector | Illustration cartoon of a little boy holding glass of water  and showing thumb up sign with girl drinking wat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0117"/>
          <a:stretch/>
        </p:blipFill>
        <p:spPr bwMode="auto">
          <a:xfrm>
            <a:off x="0" y="3149600"/>
            <a:ext cx="478322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y going to toilet 296020 Vector Art at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15644"/>
          <a:stretch/>
        </p:blipFill>
        <p:spPr bwMode="auto">
          <a:xfrm>
            <a:off x="4826000" y="3022168"/>
            <a:ext cx="7366000" cy="38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853" y="1599783"/>
            <a:ext cx="350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969419" y="78377"/>
            <a:ext cx="6348548" cy="6858000"/>
            <a:chOff x="3955342" y="143691"/>
            <a:chExt cx="6348548" cy="6858000"/>
          </a:xfrm>
        </p:grpSpPr>
        <p:sp>
          <p:nvSpPr>
            <p:cNvPr id="32" name="Rectangle 31"/>
            <p:cNvSpPr/>
            <p:nvPr/>
          </p:nvSpPr>
          <p:spPr>
            <a:xfrm>
              <a:off x="3955342" y="143691"/>
              <a:ext cx="6348548" cy="6858000"/>
            </a:xfrm>
            <a:prstGeom prst="rect">
              <a:avLst/>
            </a:prstGeom>
            <a:solidFill>
              <a:srgbClr val="FFF9E7"/>
            </a:solidFill>
            <a:ln>
              <a:solidFill>
                <a:srgbClr val="FFF9E7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" t="45714" r="908"/>
            <a:stretch/>
          </p:blipFill>
          <p:spPr>
            <a:xfrm>
              <a:off x="4551444" y="855140"/>
              <a:ext cx="5123655" cy="5542298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>
          <a:xfrm>
            <a:off x="2855280" y="3208727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Thận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901397" y="3159741"/>
            <a:ext cx="521492" cy="679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901397" y="3208727"/>
            <a:ext cx="2075448" cy="630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3" idx="3"/>
          </p:cNvCxnSpPr>
          <p:nvPr/>
        </p:nvCxnSpPr>
        <p:spPr>
          <a:xfrm flipH="1" flipV="1">
            <a:off x="4253774" y="3605415"/>
            <a:ext cx="1627543" cy="222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682336" y="3063149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dẫn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tiểu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766320" y="3838756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650216" y="3838756"/>
            <a:ext cx="171710" cy="514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 flipV="1">
            <a:off x="7821926" y="3459837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784092" y="4588938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>
            <a:endCxn id="55" idx="3"/>
          </p:cNvCxnSpPr>
          <p:nvPr/>
        </p:nvCxnSpPr>
        <p:spPr>
          <a:xfrm flipH="1">
            <a:off x="4433920" y="4790514"/>
            <a:ext cx="2633086" cy="195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9756152" y="4681308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>
            <a:endCxn id="59" idx="1"/>
          </p:cNvCxnSpPr>
          <p:nvPr/>
        </p:nvCxnSpPr>
        <p:spPr>
          <a:xfrm flipV="1">
            <a:off x="7165624" y="5077996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44" grpId="0" animBg="1"/>
      <p:bldP spid="55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3290"/>
          <a:stretch/>
        </p:blipFill>
        <p:spPr bwMode="auto">
          <a:xfrm>
            <a:off x="0" y="0"/>
            <a:ext cx="7130128" cy="68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1771" y="431075"/>
            <a:ext cx="4004622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</a:rPr>
              <a:t>Chức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năng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của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thận</a:t>
            </a:r>
            <a:r>
              <a:rPr lang="en-US" sz="2400" b="1" dirty="0">
                <a:solidFill>
                  <a:srgbClr val="FF5D5D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/>
              <a:t>Lọc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5D5D"/>
                </a:solidFill>
              </a:rPr>
              <a:t>Đường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đi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của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nước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tiểu</a:t>
            </a:r>
            <a:r>
              <a:rPr lang="en-US" sz="2400" b="1" dirty="0">
                <a:solidFill>
                  <a:srgbClr val="FF5D5D"/>
                </a:solidFill>
              </a:rPr>
              <a:t>:</a:t>
            </a: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012662"/>
              </p:ext>
            </p:extLst>
          </p:nvPr>
        </p:nvGraphicFramePr>
        <p:xfrm>
          <a:off x="6355806" y="3437956"/>
          <a:ext cx="6275977" cy="323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38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9383" y="313509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Sắp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xếp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thẻ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chữ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722374"/>
            <a:ext cx="12192000" cy="113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8" b="12660"/>
          <a:stretch/>
        </p:blipFill>
        <p:spPr bwMode="auto">
          <a:xfrm>
            <a:off x="3317787" y="1120506"/>
            <a:ext cx="8315413" cy="5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2386" y="2106613"/>
            <a:ext cx="2576514" cy="762000"/>
            <a:chOff x="2171700" y="2603500"/>
            <a:chExt cx="1333500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Chứa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98813" y="2638425"/>
              <a:ext cx="1274857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385" y="3040440"/>
            <a:ext cx="2846301" cy="998160"/>
            <a:chOff x="2171700" y="2603500"/>
            <a:chExt cx="1333500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Lọc</a:t>
              </a:r>
              <a:r>
                <a:rPr lang="en-US" sz="2400" dirty="0"/>
                <a:t> </a:t>
              </a:r>
              <a:r>
                <a:rPr lang="en-US" sz="2400" dirty="0" err="1"/>
                <a:t>máu</a:t>
              </a:r>
              <a:r>
                <a:rPr lang="en-US" sz="2400" dirty="0"/>
                <a:t> </a:t>
              </a:r>
              <a:r>
                <a:rPr lang="en-US" sz="2400" dirty="0" err="1"/>
                <a:t>tạo</a:t>
              </a:r>
              <a:r>
                <a:rPr lang="en-US" sz="2400" dirty="0"/>
                <a:t> </a:t>
              </a:r>
              <a:r>
                <a:rPr lang="en-US" sz="2400" dirty="0" err="1"/>
                <a:t>thành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endParaRPr lang="en-US" sz="2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385" y="4259640"/>
            <a:ext cx="2846301" cy="998160"/>
            <a:chOff x="2171700" y="2603500"/>
            <a:chExt cx="1333500" cy="762000"/>
          </a:xfrm>
        </p:grpSpPr>
        <p:sp>
          <p:nvSpPr>
            <p:cNvPr id="16" name="Rounded Rectangle 15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Thải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ngoài</a:t>
              </a:r>
              <a:endParaRPr lang="en-US" sz="2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385" y="5459454"/>
            <a:ext cx="2846301" cy="998160"/>
            <a:chOff x="2171700" y="2603500"/>
            <a:chExt cx="1333500" cy="762000"/>
          </a:xfrm>
        </p:grpSpPr>
        <p:sp>
          <p:nvSpPr>
            <p:cNvPr id="19" name="Rounded Rectangle 18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Dẫn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 </a:t>
              </a:r>
              <a:r>
                <a:rPr lang="en-US" sz="2400" dirty="0" err="1"/>
                <a:t>xuống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đái</a:t>
              </a:r>
              <a:endParaRPr lang="en-US" sz="2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1773" y="3582262"/>
            <a:ext cx="3829227" cy="12446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rgbClr val="F79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nước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tiểu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3593 0.52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21237 -0.131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045E-16 L 0.75092 0.221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39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0.75821 -0.2886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3909" y="390433"/>
            <a:ext cx="906562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        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:</a:t>
            </a: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đái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 </a:t>
            </a:r>
            <a:r>
              <a:rPr lang="en-US" sz="2800" dirty="0" err="1"/>
              <a:t>ra.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cản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ống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98116" y="2664824"/>
            <a:ext cx="8968651" cy="4193176"/>
            <a:chOff x="3223349" y="2664824"/>
            <a:chExt cx="8968651" cy="4193176"/>
          </a:xfrm>
        </p:grpSpPr>
        <p:grpSp>
          <p:nvGrpSpPr>
            <p:cNvPr id="6" name="Group 5"/>
            <p:cNvGrpSpPr/>
            <p:nvPr/>
          </p:nvGrpSpPr>
          <p:grpSpPr>
            <a:xfrm>
              <a:off x="3223349" y="2664824"/>
              <a:ext cx="7165975" cy="4193176"/>
              <a:chOff x="5026025" y="2664824"/>
              <a:chExt cx="7165975" cy="4193176"/>
            </a:xfrm>
          </p:grpSpPr>
          <p:pic>
            <p:nvPicPr>
              <p:cNvPr id="6146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36" t="11250" r="8070" b="62000"/>
              <a:stretch/>
            </p:blipFill>
            <p:spPr bwMode="auto">
              <a:xfrm>
                <a:off x="5026025" y="2781300"/>
                <a:ext cx="7165975" cy="4076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026025" y="2664824"/>
                <a:ext cx="367383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771017" y="5812971"/>
              <a:ext cx="2420983" cy="1045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7681" y="2781300"/>
            <a:ext cx="4187645" cy="2241368"/>
            <a:chOff x="867681" y="2781300"/>
            <a:chExt cx="4187645" cy="2241368"/>
          </a:xfrm>
        </p:grpSpPr>
        <p:sp>
          <p:nvSpPr>
            <p:cNvPr id="9" name="Oval 8"/>
            <p:cNvSpPr/>
            <p:nvPr/>
          </p:nvSpPr>
          <p:spPr>
            <a:xfrm>
              <a:off x="867681" y="2781300"/>
              <a:ext cx="4187645" cy="2241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8" name="Picture 4" descr="Premium Vector | Set of man peei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" t="17100" r="3588" b="28902"/>
            <a:stretch/>
          </p:blipFill>
          <p:spPr bwMode="auto">
            <a:xfrm>
              <a:off x="1142614" y="3122024"/>
              <a:ext cx="3648028" cy="1541420"/>
            </a:xfrm>
            <a:prstGeom prst="roundRect">
              <a:avLst>
                <a:gd name="adj" fmla="val 3954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634751" y="3122024"/>
            <a:ext cx="881275" cy="552282"/>
            <a:chOff x="4479561" y="3009900"/>
            <a:chExt cx="881275" cy="552282"/>
          </a:xfrm>
        </p:grpSpPr>
        <p:sp>
          <p:nvSpPr>
            <p:cNvPr id="13" name="Oval 12"/>
            <p:cNvSpPr/>
            <p:nvPr/>
          </p:nvSpPr>
          <p:spPr>
            <a:xfrm>
              <a:off x="4479561" y="3009900"/>
              <a:ext cx="295188" cy="3084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907732" y="3162292"/>
              <a:ext cx="220528" cy="2304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18789" y="3413760"/>
              <a:ext cx="142047" cy="1484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1374" y="5363392"/>
            <a:ext cx="2146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</a:rPr>
              <a:t>Vỡ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bóng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đái</a:t>
            </a:r>
            <a:endParaRPr lang="en-US" sz="2400" b="1" dirty="0">
              <a:solidFill>
                <a:srgbClr val="FF5D5D"/>
              </a:solidFill>
            </a:endParaRP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9557" y="5507083"/>
            <a:ext cx="369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</a:rPr>
              <a:t>Nước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tiểu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không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xuống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được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bóng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đái</a:t>
            </a:r>
            <a:endParaRPr lang="en-US" sz="2400" b="1" dirty="0">
              <a:solidFill>
                <a:srgbClr val="FF5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 b="2258"/>
          <a:stretch/>
        </p:blipFill>
        <p:spPr bwMode="auto">
          <a:xfrm>
            <a:off x="0" y="-196387"/>
            <a:ext cx="12192000" cy="70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200" y="390065"/>
            <a:ext cx="3352800" cy="1084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199" y="346949"/>
            <a:ext cx="343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cản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thải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tiểu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4485" y="2056742"/>
            <a:ext cx="5967795" cy="3140330"/>
            <a:chOff x="13115098" y="1088770"/>
            <a:chExt cx="5967795" cy="3140330"/>
          </a:xfrm>
        </p:grpSpPr>
        <p:grpSp>
          <p:nvGrpSpPr>
            <p:cNvPr id="29" name="Group 28"/>
            <p:cNvGrpSpPr/>
            <p:nvPr/>
          </p:nvGrpSpPr>
          <p:grpSpPr>
            <a:xfrm>
              <a:off x="13115098" y="1088770"/>
              <a:ext cx="5967795" cy="3140330"/>
              <a:chOff x="13008418" y="974470"/>
              <a:chExt cx="5967795" cy="314033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3072735" y="1399802"/>
                <a:ext cx="5777760" cy="2704648"/>
              </a:xfrm>
              <a:custGeom>
                <a:avLst/>
                <a:gdLst>
                  <a:gd name="connsiteX0" fmla="*/ 0 w 5711059"/>
                  <a:gd name="connsiteY0" fmla="*/ 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0 w 5711059"/>
                  <a:gd name="connsiteY4" fmla="*/ 0 h 2658470"/>
                  <a:gd name="connsiteX0" fmla="*/ 266700 w 5711059"/>
                  <a:gd name="connsiteY0" fmla="*/ 1905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266700 w 5711059"/>
                  <a:gd name="connsiteY4" fmla="*/ 19050 h 2658470"/>
                  <a:gd name="connsiteX0" fmla="*/ 137160 w 5711059"/>
                  <a:gd name="connsiteY0" fmla="*/ 0 h 2669900"/>
                  <a:gd name="connsiteX1" fmla="*/ 5711059 w 5711059"/>
                  <a:gd name="connsiteY1" fmla="*/ 11430 h 2669900"/>
                  <a:gd name="connsiteX2" fmla="*/ 5711059 w 5711059"/>
                  <a:gd name="connsiteY2" fmla="*/ 2669900 h 2669900"/>
                  <a:gd name="connsiteX3" fmla="*/ 0 w 5711059"/>
                  <a:gd name="connsiteY3" fmla="*/ 2669900 h 2669900"/>
                  <a:gd name="connsiteX4" fmla="*/ 137160 w 5711059"/>
                  <a:gd name="connsiteY4" fmla="*/ 0 h 2669900"/>
                  <a:gd name="connsiteX0" fmla="*/ 30480 w 5604379"/>
                  <a:gd name="connsiteY0" fmla="*/ 0 h 2669900"/>
                  <a:gd name="connsiteX1" fmla="*/ 5604379 w 5604379"/>
                  <a:gd name="connsiteY1" fmla="*/ 11430 h 2669900"/>
                  <a:gd name="connsiteX2" fmla="*/ 5604379 w 5604379"/>
                  <a:gd name="connsiteY2" fmla="*/ 2669900 h 2669900"/>
                  <a:gd name="connsiteX3" fmla="*/ 0 w 5604379"/>
                  <a:gd name="connsiteY3" fmla="*/ 2662280 h 2669900"/>
                  <a:gd name="connsiteX4" fmla="*/ 30480 w 5604379"/>
                  <a:gd name="connsiteY4" fmla="*/ 0 h 2669900"/>
                  <a:gd name="connsiteX0" fmla="*/ 45720 w 5619619"/>
                  <a:gd name="connsiteY0" fmla="*/ 0 h 2669900"/>
                  <a:gd name="connsiteX1" fmla="*/ 5619619 w 5619619"/>
                  <a:gd name="connsiteY1" fmla="*/ 11430 h 2669900"/>
                  <a:gd name="connsiteX2" fmla="*/ 5619619 w 5619619"/>
                  <a:gd name="connsiteY2" fmla="*/ 2669900 h 2669900"/>
                  <a:gd name="connsiteX3" fmla="*/ 0 w 5619619"/>
                  <a:gd name="connsiteY3" fmla="*/ 2593700 h 2669900"/>
                  <a:gd name="connsiteX4" fmla="*/ 45720 w 5619619"/>
                  <a:gd name="connsiteY4" fmla="*/ 0 h 2669900"/>
                  <a:gd name="connsiteX0" fmla="*/ 7620 w 5581519"/>
                  <a:gd name="connsiteY0" fmla="*/ 0 h 2669900"/>
                  <a:gd name="connsiteX1" fmla="*/ 5581519 w 5581519"/>
                  <a:gd name="connsiteY1" fmla="*/ 11430 h 2669900"/>
                  <a:gd name="connsiteX2" fmla="*/ 5581519 w 5581519"/>
                  <a:gd name="connsiteY2" fmla="*/ 2669900 h 2669900"/>
                  <a:gd name="connsiteX3" fmla="*/ 0 w 5581519"/>
                  <a:gd name="connsiteY3" fmla="*/ 2639420 h 2669900"/>
                  <a:gd name="connsiteX4" fmla="*/ 7620 w 5581519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94433"/>
                  <a:gd name="connsiteX1" fmla="*/ 5646743 w 5646743"/>
                  <a:gd name="connsiteY1" fmla="*/ 11430 h 2694433"/>
                  <a:gd name="connsiteX2" fmla="*/ 5646743 w 5646743"/>
                  <a:gd name="connsiteY2" fmla="*/ 2669900 h 2694433"/>
                  <a:gd name="connsiteX3" fmla="*/ 65224 w 5646743"/>
                  <a:gd name="connsiteY3" fmla="*/ 2639420 h 2694433"/>
                  <a:gd name="connsiteX4" fmla="*/ 72844 w 5646743"/>
                  <a:gd name="connsiteY4" fmla="*/ 0 h 2694433"/>
                  <a:gd name="connsiteX0" fmla="*/ 72844 w 5661983"/>
                  <a:gd name="connsiteY0" fmla="*/ 0 h 2673652"/>
                  <a:gd name="connsiteX1" fmla="*/ 5646743 w 5661983"/>
                  <a:gd name="connsiteY1" fmla="*/ 11430 h 2673652"/>
                  <a:gd name="connsiteX2" fmla="*/ 5661983 w 5661983"/>
                  <a:gd name="connsiteY2" fmla="*/ 2570840 h 2673652"/>
                  <a:gd name="connsiteX3" fmla="*/ 65224 w 5661983"/>
                  <a:gd name="connsiteY3" fmla="*/ 2639420 h 2673652"/>
                  <a:gd name="connsiteX4" fmla="*/ 72844 w 5661983"/>
                  <a:gd name="connsiteY4" fmla="*/ 0 h 2673652"/>
                  <a:gd name="connsiteX0" fmla="*/ 72844 w 5646743"/>
                  <a:gd name="connsiteY0" fmla="*/ 0 h 2671769"/>
                  <a:gd name="connsiteX1" fmla="*/ 5646743 w 5646743"/>
                  <a:gd name="connsiteY1" fmla="*/ 11430 h 2671769"/>
                  <a:gd name="connsiteX2" fmla="*/ 5639123 w 5646743"/>
                  <a:gd name="connsiteY2" fmla="*/ 2555600 h 2671769"/>
                  <a:gd name="connsiteX3" fmla="*/ 65224 w 5646743"/>
                  <a:gd name="connsiteY3" fmla="*/ 2639420 h 2671769"/>
                  <a:gd name="connsiteX4" fmla="*/ 72844 w 5646743"/>
                  <a:gd name="connsiteY4" fmla="*/ 0 h 2671769"/>
                  <a:gd name="connsiteX0" fmla="*/ 72844 w 5646743"/>
                  <a:gd name="connsiteY0" fmla="*/ 0 h 2704648"/>
                  <a:gd name="connsiteX1" fmla="*/ 5646743 w 5646743"/>
                  <a:gd name="connsiteY1" fmla="*/ 11430 h 2704648"/>
                  <a:gd name="connsiteX2" fmla="*/ 5639123 w 5646743"/>
                  <a:gd name="connsiteY2" fmla="*/ 2555600 h 2704648"/>
                  <a:gd name="connsiteX3" fmla="*/ 65224 w 5646743"/>
                  <a:gd name="connsiteY3" fmla="*/ 2639420 h 2704648"/>
                  <a:gd name="connsiteX4" fmla="*/ 72844 w 5646743"/>
                  <a:gd name="connsiteY4" fmla="*/ 0 h 2704648"/>
                  <a:gd name="connsiteX0" fmla="*/ 72844 w 5716198"/>
                  <a:gd name="connsiteY0" fmla="*/ 0 h 2704648"/>
                  <a:gd name="connsiteX1" fmla="*/ 5646743 w 5716198"/>
                  <a:gd name="connsiteY1" fmla="*/ 11430 h 2704648"/>
                  <a:gd name="connsiteX2" fmla="*/ 5639123 w 5716198"/>
                  <a:gd name="connsiteY2" fmla="*/ 2555600 h 2704648"/>
                  <a:gd name="connsiteX3" fmla="*/ 65224 w 5716198"/>
                  <a:gd name="connsiteY3" fmla="*/ 2639420 h 2704648"/>
                  <a:gd name="connsiteX4" fmla="*/ 72844 w 5716198"/>
                  <a:gd name="connsiteY4" fmla="*/ 0 h 2704648"/>
                  <a:gd name="connsiteX0" fmla="*/ 72844 w 5777760"/>
                  <a:gd name="connsiteY0" fmla="*/ 0 h 2704648"/>
                  <a:gd name="connsiteX1" fmla="*/ 5776283 w 5777760"/>
                  <a:gd name="connsiteY1" fmla="*/ 19050 h 2704648"/>
                  <a:gd name="connsiteX2" fmla="*/ 5639123 w 5777760"/>
                  <a:gd name="connsiteY2" fmla="*/ 2555600 h 2704648"/>
                  <a:gd name="connsiteX3" fmla="*/ 65224 w 5777760"/>
                  <a:gd name="connsiteY3" fmla="*/ 2639420 h 2704648"/>
                  <a:gd name="connsiteX4" fmla="*/ 72844 w 5777760"/>
                  <a:gd name="connsiteY4" fmla="*/ 0 h 270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7760" h="2704648">
                    <a:moveTo>
                      <a:pt x="72844" y="0"/>
                    </a:moveTo>
                    <a:lnTo>
                      <a:pt x="5776283" y="19050"/>
                    </a:lnTo>
                    <a:cubicBezTo>
                      <a:pt x="5773743" y="867107"/>
                      <a:pt x="5809303" y="991263"/>
                      <a:pt x="5639123" y="2555600"/>
                    </a:cubicBezTo>
                    <a:cubicBezTo>
                      <a:pt x="5188317" y="2720700"/>
                      <a:pt x="1925730" y="2748640"/>
                      <a:pt x="65224" y="2639420"/>
                    </a:cubicBezTo>
                    <a:cubicBezTo>
                      <a:pt x="-84636" y="1782473"/>
                      <a:pt x="70304" y="879807"/>
                      <a:pt x="728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3008418" y="974470"/>
                <a:ext cx="5967795" cy="3140330"/>
                <a:chOff x="768927" y="1641595"/>
                <a:chExt cx="5340928" cy="251169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68927" y="1641595"/>
                  <a:ext cx="5340928" cy="2511698"/>
                  <a:chOff x="768927" y="1641595"/>
                  <a:chExt cx="5340928" cy="2511698"/>
                </a:xfrm>
              </p:grpSpPr>
              <p:sp>
                <p:nvSpPr>
                  <p:cNvPr id="13" name="Rectangle 14"/>
                  <p:cNvSpPr/>
                  <p:nvPr/>
                </p:nvSpPr>
                <p:spPr>
                  <a:xfrm>
                    <a:off x="2820697" y="1661594"/>
                    <a:ext cx="1269423" cy="589771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" name="Google Shape;1251;p47"/>
                  <p:cNvGrpSpPr/>
                  <p:nvPr/>
                </p:nvGrpSpPr>
                <p:grpSpPr>
                  <a:xfrm>
                    <a:off x="768927" y="1641595"/>
                    <a:ext cx="5340928" cy="2511698"/>
                    <a:chOff x="4875791" y="946666"/>
                    <a:chExt cx="1252993" cy="1443671"/>
                  </a:xfrm>
                </p:grpSpPr>
                <p:sp>
                  <p:nvSpPr>
                    <p:cNvPr id="16" name="Google Shape;1252;p47"/>
                    <p:cNvSpPr/>
                    <p:nvPr/>
                  </p:nvSpPr>
                  <p:spPr>
                    <a:xfrm>
                      <a:off x="5455534" y="1055601"/>
                      <a:ext cx="53695" cy="44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42" h="2830" extrusionOk="0">
                          <a:moveTo>
                            <a:pt x="2902" y="0"/>
                          </a:moveTo>
                          <a:cubicBezTo>
                            <a:pt x="2802" y="0"/>
                            <a:pt x="2699" y="38"/>
                            <a:pt x="2608" y="113"/>
                          </a:cubicBezTo>
                          <a:cubicBezTo>
                            <a:pt x="2174" y="439"/>
                            <a:pt x="1666" y="838"/>
                            <a:pt x="1232" y="1200"/>
                          </a:cubicBezTo>
                          <a:cubicBezTo>
                            <a:pt x="906" y="1490"/>
                            <a:pt x="580" y="1743"/>
                            <a:pt x="254" y="1997"/>
                          </a:cubicBezTo>
                          <a:cubicBezTo>
                            <a:pt x="36" y="2142"/>
                            <a:pt x="0" y="2432"/>
                            <a:pt x="145" y="2649"/>
                          </a:cubicBezTo>
                          <a:cubicBezTo>
                            <a:pt x="254" y="2758"/>
                            <a:pt x="362" y="2830"/>
                            <a:pt x="507" y="2830"/>
                          </a:cubicBezTo>
                          <a:cubicBezTo>
                            <a:pt x="616" y="2830"/>
                            <a:pt x="725" y="2794"/>
                            <a:pt x="797" y="2721"/>
                          </a:cubicBezTo>
                          <a:cubicBezTo>
                            <a:pt x="1123" y="2504"/>
                            <a:pt x="1449" y="2214"/>
                            <a:pt x="1811" y="1924"/>
                          </a:cubicBezTo>
                          <a:cubicBezTo>
                            <a:pt x="2246" y="1562"/>
                            <a:pt x="2717" y="1200"/>
                            <a:pt x="3151" y="874"/>
                          </a:cubicBezTo>
                          <a:cubicBezTo>
                            <a:pt x="3369" y="729"/>
                            <a:pt x="3441" y="403"/>
                            <a:pt x="3260" y="222"/>
                          </a:cubicBezTo>
                          <a:cubicBezTo>
                            <a:pt x="3176" y="74"/>
                            <a:pt x="3042" y="0"/>
                            <a:pt x="290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" name="Google Shape;1253;p47"/>
                    <p:cNvSpPr/>
                    <p:nvPr/>
                  </p:nvSpPr>
                  <p:spPr>
                    <a:xfrm>
                      <a:off x="4952637" y="2200313"/>
                      <a:ext cx="1086088" cy="135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621" h="8704" extrusionOk="0">
                          <a:moveTo>
                            <a:pt x="68963" y="1"/>
                          </a:moveTo>
                          <a:cubicBezTo>
                            <a:pt x="68838" y="1"/>
                            <a:pt x="68709" y="56"/>
                            <a:pt x="68603" y="191"/>
                          </a:cubicBezTo>
                          <a:cubicBezTo>
                            <a:pt x="68096" y="771"/>
                            <a:pt x="67589" y="1278"/>
                            <a:pt x="67010" y="1821"/>
                          </a:cubicBezTo>
                          <a:cubicBezTo>
                            <a:pt x="66539" y="2256"/>
                            <a:pt x="66032" y="2727"/>
                            <a:pt x="65561" y="3234"/>
                          </a:cubicBezTo>
                          <a:cubicBezTo>
                            <a:pt x="65380" y="3415"/>
                            <a:pt x="65380" y="3704"/>
                            <a:pt x="65597" y="3886"/>
                          </a:cubicBezTo>
                          <a:cubicBezTo>
                            <a:pt x="65670" y="3958"/>
                            <a:pt x="65814" y="3994"/>
                            <a:pt x="65923" y="3994"/>
                          </a:cubicBezTo>
                          <a:cubicBezTo>
                            <a:pt x="66032" y="3994"/>
                            <a:pt x="66177" y="3958"/>
                            <a:pt x="66249" y="3849"/>
                          </a:cubicBezTo>
                          <a:cubicBezTo>
                            <a:pt x="66684" y="3415"/>
                            <a:pt x="67191" y="2944"/>
                            <a:pt x="67662" y="2509"/>
                          </a:cubicBezTo>
                          <a:cubicBezTo>
                            <a:pt x="68241" y="1966"/>
                            <a:pt x="68821" y="1386"/>
                            <a:pt x="69328" y="771"/>
                          </a:cubicBezTo>
                          <a:cubicBezTo>
                            <a:pt x="69620" y="425"/>
                            <a:pt x="69308" y="1"/>
                            <a:pt x="68963" y="1"/>
                          </a:cubicBezTo>
                          <a:close/>
                          <a:moveTo>
                            <a:pt x="65670" y="481"/>
                          </a:moveTo>
                          <a:cubicBezTo>
                            <a:pt x="64329" y="481"/>
                            <a:pt x="61214" y="4393"/>
                            <a:pt x="60599" y="5407"/>
                          </a:cubicBezTo>
                          <a:cubicBezTo>
                            <a:pt x="60417" y="5624"/>
                            <a:pt x="60490" y="5914"/>
                            <a:pt x="60743" y="6059"/>
                          </a:cubicBezTo>
                          <a:cubicBezTo>
                            <a:pt x="60816" y="6095"/>
                            <a:pt x="60888" y="6131"/>
                            <a:pt x="60961" y="6131"/>
                          </a:cubicBezTo>
                          <a:cubicBezTo>
                            <a:pt x="61142" y="6131"/>
                            <a:pt x="61287" y="6059"/>
                            <a:pt x="61359" y="5914"/>
                          </a:cubicBezTo>
                          <a:cubicBezTo>
                            <a:pt x="62373" y="4320"/>
                            <a:pt x="65054" y="1459"/>
                            <a:pt x="65670" y="1423"/>
                          </a:cubicBezTo>
                          <a:cubicBezTo>
                            <a:pt x="66285" y="1423"/>
                            <a:pt x="66285" y="481"/>
                            <a:pt x="65670" y="481"/>
                          </a:cubicBezTo>
                          <a:close/>
                          <a:moveTo>
                            <a:pt x="2877" y="4720"/>
                          </a:moveTo>
                          <a:cubicBezTo>
                            <a:pt x="2764" y="4720"/>
                            <a:pt x="2645" y="4763"/>
                            <a:pt x="2536" y="4864"/>
                          </a:cubicBezTo>
                          <a:cubicBezTo>
                            <a:pt x="1956" y="5479"/>
                            <a:pt x="1377" y="6168"/>
                            <a:pt x="906" y="6892"/>
                          </a:cubicBezTo>
                          <a:cubicBezTo>
                            <a:pt x="652" y="7254"/>
                            <a:pt x="435" y="7616"/>
                            <a:pt x="145" y="7942"/>
                          </a:cubicBezTo>
                          <a:cubicBezTo>
                            <a:pt x="0" y="8160"/>
                            <a:pt x="36" y="8449"/>
                            <a:pt x="254" y="8631"/>
                          </a:cubicBezTo>
                          <a:cubicBezTo>
                            <a:pt x="326" y="8667"/>
                            <a:pt x="435" y="8703"/>
                            <a:pt x="507" y="8703"/>
                          </a:cubicBezTo>
                          <a:cubicBezTo>
                            <a:pt x="688" y="8703"/>
                            <a:pt x="797" y="8667"/>
                            <a:pt x="906" y="8522"/>
                          </a:cubicBezTo>
                          <a:cubicBezTo>
                            <a:pt x="1159" y="8196"/>
                            <a:pt x="1449" y="7797"/>
                            <a:pt x="1703" y="7435"/>
                          </a:cubicBezTo>
                          <a:cubicBezTo>
                            <a:pt x="2137" y="6747"/>
                            <a:pt x="2644" y="6131"/>
                            <a:pt x="3224" y="5516"/>
                          </a:cubicBezTo>
                          <a:cubicBezTo>
                            <a:pt x="3558" y="5182"/>
                            <a:pt x="3251" y="4720"/>
                            <a:pt x="2877" y="4720"/>
                          </a:cubicBezTo>
                          <a:close/>
                        </a:path>
                      </a:pathLst>
                    </a:custGeom>
                    <a:solidFill>
                      <a:srgbClr val="21305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" name="Google Shape;1254;p47"/>
                    <p:cNvSpPr/>
                    <p:nvPr/>
                  </p:nvSpPr>
                  <p:spPr>
                    <a:xfrm>
                      <a:off x="4875791" y="946666"/>
                      <a:ext cx="1252993" cy="1443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992" h="92543" extrusionOk="0">
                          <a:moveTo>
                            <a:pt x="38286" y="939"/>
                          </a:moveTo>
                          <a:cubicBezTo>
                            <a:pt x="38395" y="975"/>
                            <a:pt x="38503" y="1011"/>
                            <a:pt x="38576" y="1084"/>
                          </a:cubicBezTo>
                          <a:cubicBezTo>
                            <a:pt x="39409" y="1663"/>
                            <a:pt x="40206" y="2315"/>
                            <a:pt x="40894" y="3040"/>
                          </a:cubicBezTo>
                          <a:cubicBezTo>
                            <a:pt x="40982" y="3127"/>
                            <a:pt x="41109" y="3175"/>
                            <a:pt x="41237" y="3175"/>
                          </a:cubicBezTo>
                          <a:cubicBezTo>
                            <a:pt x="41319" y="3175"/>
                            <a:pt x="41402" y="3155"/>
                            <a:pt x="41474" y="3112"/>
                          </a:cubicBezTo>
                          <a:cubicBezTo>
                            <a:pt x="42234" y="2714"/>
                            <a:pt x="43031" y="2315"/>
                            <a:pt x="43828" y="1989"/>
                          </a:cubicBezTo>
                          <a:cubicBezTo>
                            <a:pt x="44009" y="1881"/>
                            <a:pt x="44190" y="1844"/>
                            <a:pt x="44371" y="1844"/>
                          </a:cubicBezTo>
                          <a:cubicBezTo>
                            <a:pt x="44589" y="1844"/>
                            <a:pt x="44806" y="1953"/>
                            <a:pt x="44987" y="2098"/>
                          </a:cubicBezTo>
                          <a:cubicBezTo>
                            <a:pt x="45494" y="2424"/>
                            <a:pt x="45929" y="2931"/>
                            <a:pt x="46219" y="3510"/>
                          </a:cubicBezTo>
                          <a:cubicBezTo>
                            <a:pt x="46298" y="3670"/>
                            <a:pt x="46455" y="3770"/>
                            <a:pt x="46633" y="3770"/>
                          </a:cubicBezTo>
                          <a:cubicBezTo>
                            <a:pt x="46698" y="3770"/>
                            <a:pt x="46766" y="3757"/>
                            <a:pt x="46834" y="3728"/>
                          </a:cubicBezTo>
                          <a:lnTo>
                            <a:pt x="49877" y="2532"/>
                          </a:lnTo>
                          <a:lnTo>
                            <a:pt x="49877" y="2532"/>
                          </a:lnTo>
                          <a:cubicBezTo>
                            <a:pt x="49442" y="5177"/>
                            <a:pt x="49189" y="7821"/>
                            <a:pt x="49152" y="10501"/>
                          </a:cubicBezTo>
                          <a:cubicBezTo>
                            <a:pt x="49008" y="14232"/>
                            <a:pt x="48863" y="18071"/>
                            <a:pt x="47595" y="21694"/>
                          </a:cubicBezTo>
                          <a:cubicBezTo>
                            <a:pt x="47052" y="21186"/>
                            <a:pt x="46508" y="20752"/>
                            <a:pt x="45893" y="20390"/>
                          </a:cubicBezTo>
                          <a:cubicBezTo>
                            <a:pt x="45675" y="20208"/>
                            <a:pt x="45422" y="20136"/>
                            <a:pt x="45168" y="20100"/>
                          </a:cubicBezTo>
                          <a:lnTo>
                            <a:pt x="45096" y="20100"/>
                          </a:lnTo>
                          <a:cubicBezTo>
                            <a:pt x="44842" y="20136"/>
                            <a:pt x="44589" y="20245"/>
                            <a:pt x="44371" y="20462"/>
                          </a:cubicBezTo>
                          <a:lnTo>
                            <a:pt x="43430" y="21295"/>
                          </a:lnTo>
                          <a:cubicBezTo>
                            <a:pt x="43246" y="21494"/>
                            <a:pt x="42997" y="21590"/>
                            <a:pt x="42749" y="21590"/>
                          </a:cubicBezTo>
                          <a:cubicBezTo>
                            <a:pt x="42411" y="21590"/>
                            <a:pt x="42075" y="21412"/>
                            <a:pt x="41908" y="21078"/>
                          </a:cubicBezTo>
                          <a:lnTo>
                            <a:pt x="41800" y="20897"/>
                          </a:lnTo>
                          <a:cubicBezTo>
                            <a:pt x="41510" y="20390"/>
                            <a:pt x="41039" y="20027"/>
                            <a:pt x="40496" y="19846"/>
                          </a:cubicBezTo>
                          <a:cubicBezTo>
                            <a:pt x="40314" y="19774"/>
                            <a:pt x="40097" y="19738"/>
                            <a:pt x="39916" y="19738"/>
                          </a:cubicBezTo>
                          <a:cubicBezTo>
                            <a:pt x="39300" y="19774"/>
                            <a:pt x="38721" y="19955"/>
                            <a:pt x="38214" y="20208"/>
                          </a:cubicBezTo>
                          <a:lnTo>
                            <a:pt x="35533" y="21331"/>
                          </a:lnTo>
                          <a:cubicBezTo>
                            <a:pt x="34773" y="20788"/>
                            <a:pt x="34012" y="20136"/>
                            <a:pt x="33360" y="19448"/>
                          </a:cubicBezTo>
                          <a:cubicBezTo>
                            <a:pt x="33276" y="19342"/>
                            <a:pt x="33142" y="19286"/>
                            <a:pt x="33009" y="19286"/>
                          </a:cubicBezTo>
                          <a:cubicBezTo>
                            <a:pt x="32914" y="19286"/>
                            <a:pt x="32820" y="19315"/>
                            <a:pt x="32744" y="19375"/>
                          </a:cubicBezTo>
                          <a:lnTo>
                            <a:pt x="31875" y="20027"/>
                          </a:lnTo>
                          <a:cubicBezTo>
                            <a:pt x="32020" y="13978"/>
                            <a:pt x="32636" y="7966"/>
                            <a:pt x="33795" y="2025"/>
                          </a:cubicBezTo>
                          <a:lnTo>
                            <a:pt x="35497" y="2750"/>
                          </a:lnTo>
                          <a:cubicBezTo>
                            <a:pt x="35557" y="2786"/>
                            <a:pt x="35622" y="2802"/>
                            <a:pt x="35686" y="2802"/>
                          </a:cubicBezTo>
                          <a:cubicBezTo>
                            <a:pt x="35815" y="2802"/>
                            <a:pt x="35944" y="2738"/>
                            <a:pt x="36040" y="2641"/>
                          </a:cubicBezTo>
                          <a:cubicBezTo>
                            <a:pt x="36620" y="2025"/>
                            <a:pt x="37272" y="1482"/>
                            <a:pt x="37996" y="1047"/>
                          </a:cubicBezTo>
                          <a:cubicBezTo>
                            <a:pt x="38069" y="1011"/>
                            <a:pt x="38177" y="939"/>
                            <a:pt x="38286" y="939"/>
                          </a:cubicBezTo>
                          <a:close/>
                          <a:moveTo>
                            <a:pt x="14090" y="12892"/>
                          </a:moveTo>
                          <a:cubicBezTo>
                            <a:pt x="19089" y="12892"/>
                            <a:pt x="25065" y="12928"/>
                            <a:pt x="31295" y="12964"/>
                          </a:cubicBezTo>
                          <a:cubicBezTo>
                            <a:pt x="31078" y="15645"/>
                            <a:pt x="30969" y="18289"/>
                            <a:pt x="30933" y="20969"/>
                          </a:cubicBezTo>
                          <a:cubicBezTo>
                            <a:pt x="30933" y="21114"/>
                            <a:pt x="31006" y="21295"/>
                            <a:pt x="31187" y="21368"/>
                          </a:cubicBezTo>
                          <a:cubicBezTo>
                            <a:pt x="31252" y="21400"/>
                            <a:pt x="31332" y="21418"/>
                            <a:pt x="31410" y="21418"/>
                          </a:cubicBezTo>
                          <a:cubicBezTo>
                            <a:pt x="31505" y="21418"/>
                            <a:pt x="31598" y="21391"/>
                            <a:pt x="31658" y="21331"/>
                          </a:cubicBezTo>
                          <a:lnTo>
                            <a:pt x="32962" y="20390"/>
                          </a:lnTo>
                          <a:cubicBezTo>
                            <a:pt x="33650" y="21078"/>
                            <a:pt x="34410" y="21694"/>
                            <a:pt x="35244" y="22237"/>
                          </a:cubicBezTo>
                          <a:cubicBezTo>
                            <a:pt x="35312" y="22306"/>
                            <a:pt x="35410" y="22331"/>
                            <a:pt x="35510" y="22331"/>
                          </a:cubicBezTo>
                          <a:cubicBezTo>
                            <a:pt x="35567" y="22331"/>
                            <a:pt x="35625" y="22323"/>
                            <a:pt x="35678" y="22309"/>
                          </a:cubicBezTo>
                          <a:lnTo>
                            <a:pt x="38576" y="21042"/>
                          </a:lnTo>
                          <a:cubicBezTo>
                            <a:pt x="38979" y="20840"/>
                            <a:pt x="39429" y="20730"/>
                            <a:pt x="39888" y="20730"/>
                          </a:cubicBezTo>
                          <a:cubicBezTo>
                            <a:pt x="40005" y="20730"/>
                            <a:pt x="40124" y="20737"/>
                            <a:pt x="40242" y="20752"/>
                          </a:cubicBezTo>
                          <a:cubicBezTo>
                            <a:pt x="40568" y="20824"/>
                            <a:pt x="40749" y="21078"/>
                            <a:pt x="41003" y="21440"/>
                          </a:cubicBezTo>
                          <a:lnTo>
                            <a:pt x="41184" y="21657"/>
                          </a:lnTo>
                          <a:cubicBezTo>
                            <a:pt x="41546" y="22164"/>
                            <a:pt x="42162" y="22490"/>
                            <a:pt x="42814" y="22527"/>
                          </a:cubicBezTo>
                          <a:cubicBezTo>
                            <a:pt x="42959" y="22527"/>
                            <a:pt x="43067" y="22490"/>
                            <a:pt x="43212" y="22490"/>
                          </a:cubicBezTo>
                          <a:cubicBezTo>
                            <a:pt x="43502" y="22382"/>
                            <a:pt x="43792" y="22201"/>
                            <a:pt x="44045" y="21983"/>
                          </a:cubicBezTo>
                          <a:lnTo>
                            <a:pt x="44987" y="21186"/>
                          </a:lnTo>
                          <a:cubicBezTo>
                            <a:pt x="45023" y="21150"/>
                            <a:pt x="45096" y="21078"/>
                            <a:pt x="45132" y="21078"/>
                          </a:cubicBezTo>
                          <a:cubicBezTo>
                            <a:pt x="45204" y="21078"/>
                            <a:pt x="45277" y="21114"/>
                            <a:pt x="45349" y="21186"/>
                          </a:cubicBezTo>
                          <a:cubicBezTo>
                            <a:pt x="46110" y="21657"/>
                            <a:pt x="46798" y="22237"/>
                            <a:pt x="47450" y="22853"/>
                          </a:cubicBezTo>
                          <a:cubicBezTo>
                            <a:pt x="47523" y="22925"/>
                            <a:pt x="47667" y="22997"/>
                            <a:pt x="47776" y="22997"/>
                          </a:cubicBezTo>
                          <a:lnTo>
                            <a:pt x="47885" y="22997"/>
                          </a:lnTo>
                          <a:cubicBezTo>
                            <a:pt x="48030" y="22961"/>
                            <a:pt x="48175" y="22853"/>
                            <a:pt x="48211" y="22708"/>
                          </a:cubicBezTo>
                          <a:cubicBezTo>
                            <a:pt x="49442" y="19593"/>
                            <a:pt x="49804" y="16369"/>
                            <a:pt x="49986" y="13182"/>
                          </a:cubicBezTo>
                          <a:cubicBezTo>
                            <a:pt x="64112" y="13363"/>
                            <a:pt x="76391" y="13544"/>
                            <a:pt x="78782" y="13580"/>
                          </a:cubicBezTo>
                          <a:cubicBezTo>
                            <a:pt x="79941" y="26982"/>
                            <a:pt x="77369" y="83559"/>
                            <a:pt x="77188" y="88087"/>
                          </a:cubicBezTo>
                          <a:cubicBezTo>
                            <a:pt x="72044" y="90369"/>
                            <a:pt x="57157" y="91637"/>
                            <a:pt x="36149" y="91637"/>
                          </a:cubicBezTo>
                          <a:cubicBezTo>
                            <a:pt x="18799" y="91637"/>
                            <a:pt x="3441" y="90695"/>
                            <a:pt x="2137" y="89934"/>
                          </a:cubicBezTo>
                          <a:cubicBezTo>
                            <a:pt x="725" y="87508"/>
                            <a:pt x="1304" y="42847"/>
                            <a:pt x="2029" y="13037"/>
                          </a:cubicBezTo>
                          <a:cubicBezTo>
                            <a:pt x="4274" y="12928"/>
                            <a:pt x="8331" y="12892"/>
                            <a:pt x="14090" y="12892"/>
                          </a:cubicBezTo>
                          <a:close/>
                          <a:moveTo>
                            <a:pt x="38269" y="0"/>
                          </a:moveTo>
                          <a:cubicBezTo>
                            <a:pt x="37999" y="0"/>
                            <a:pt x="37725" y="82"/>
                            <a:pt x="37489" y="251"/>
                          </a:cubicBezTo>
                          <a:cubicBezTo>
                            <a:pt x="36801" y="685"/>
                            <a:pt x="36149" y="1192"/>
                            <a:pt x="35569" y="1772"/>
                          </a:cubicBezTo>
                          <a:lnTo>
                            <a:pt x="33650" y="866"/>
                          </a:lnTo>
                          <a:cubicBezTo>
                            <a:pt x="33577" y="830"/>
                            <a:pt x="33505" y="812"/>
                            <a:pt x="33432" y="812"/>
                          </a:cubicBezTo>
                          <a:cubicBezTo>
                            <a:pt x="33360" y="812"/>
                            <a:pt x="33288" y="830"/>
                            <a:pt x="33215" y="866"/>
                          </a:cubicBezTo>
                          <a:cubicBezTo>
                            <a:pt x="33106" y="939"/>
                            <a:pt x="32998" y="1047"/>
                            <a:pt x="32998" y="1192"/>
                          </a:cubicBezTo>
                          <a:cubicBezTo>
                            <a:pt x="32273" y="4778"/>
                            <a:pt x="31730" y="8364"/>
                            <a:pt x="31404" y="12022"/>
                          </a:cubicBezTo>
                          <a:cubicBezTo>
                            <a:pt x="25102" y="11950"/>
                            <a:pt x="19125" y="11914"/>
                            <a:pt x="14090" y="11914"/>
                          </a:cubicBezTo>
                          <a:cubicBezTo>
                            <a:pt x="7933" y="11914"/>
                            <a:pt x="3695" y="11986"/>
                            <a:pt x="1521" y="12059"/>
                          </a:cubicBezTo>
                          <a:cubicBezTo>
                            <a:pt x="1268" y="12095"/>
                            <a:pt x="1087" y="12276"/>
                            <a:pt x="1051" y="12530"/>
                          </a:cubicBezTo>
                          <a:cubicBezTo>
                            <a:pt x="1051" y="12711"/>
                            <a:pt x="616" y="31691"/>
                            <a:pt x="399" y="50671"/>
                          </a:cubicBezTo>
                          <a:cubicBezTo>
                            <a:pt x="0" y="89282"/>
                            <a:pt x="1051" y="90188"/>
                            <a:pt x="1485" y="90586"/>
                          </a:cubicBezTo>
                          <a:cubicBezTo>
                            <a:pt x="2862" y="91782"/>
                            <a:pt x="20501" y="92542"/>
                            <a:pt x="36149" y="92542"/>
                          </a:cubicBezTo>
                          <a:cubicBezTo>
                            <a:pt x="46291" y="92542"/>
                            <a:pt x="70740" y="92180"/>
                            <a:pt x="77840" y="88811"/>
                          </a:cubicBezTo>
                          <a:cubicBezTo>
                            <a:pt x="77985" y="88739"/>
                            <a:pt x="78093" y="88558"/>
                            <a:pt x="78093" y="88413"/>
                          </a:cubicBezTo>
                          <a:cubicBezTo>
                            <a:pt x="78130" y="87761"/>
                            <a:pt x="80991" y="26185"/>
                            <a:pt x="79687" y="13037"/>
                          </a:cubicBezTo>
                          <a:cubicBezTo>
                            <a:pt x="79651" y="12819"/>
                            <a:pt x="79470" y="12638"/>
                            <a:pt x="79216" y="12602"/>
                          </a:cubicBezTo>
                          <a:cubicBezTo>
                            <a:pt x="78999" y="12602"/>
                            <a:pt x="65669" y="12421"/>
                            <a:pt x="50022" y="12204"/>
                          </a:cubicBezTo>
                          <a:cubicBezTo>
                            <a:pt x="50058" y="11660"/>
                            <a:pt x="50058" y="11117"/>
                            <a:pt x="50094" y="10537"/>
                          </a:cubicBezTo>
                          <a:cubicBezTo>
                            <a:pt x="50203" y="7676"/>
                            <a:pt x="50312" y="4706"/>
                            <a:pt x="50927" y="1881"/>
                          </a:cubicBezTo>
                          <a:cubicBezTo>
                            <a:pt x="51013" y="1565"/>
                            <a:pt x="50782" y="1318"/>
                            <a:pt x="50520" y="1318"/>
                          </a:cubicBezTo>
                          <a:cubicBezTo>
                            <a:pt x="50451" y="1318"/>
                            <a:pt x="50380" y="1336"/>
                            <a:pt x="50312" y="1373"/>
                          </a:cubicBezTo>
                          <a:lnTo>
                            <a:pt x="46834" y="2714"/>
                          </a:lnTo>
                          <a:cubicBezTo>
                            <a:pt x="46508" y="2170"/>
                            <a:pt x="46037" y="1699"/>
                            <a:pt x="45530" y="1337"/>
                          </a:cubicBezTo>
                          <a:cubicBezTo>
                            <a:pt x="45168" y="1047"/>
                            <a:pt x="44770" y="903"/>
                            <a:pt x="44371" y="903"/>
                          </a:cubicBezTo>
                          <a:cubicBezTo>
                            <a:pt x="44045" y="903"/>
                            <a:pt x="43719" y="975"/>
                            <a:pt x="43466" y="1120"/>
                          </a:cubicBezTo>
                          <a:cubicBezTo>
                            <a:pt x="42705" y="1446"/>
                            <a:pt x="42017" y="1772"/>
                            <a:pt x="41329" y="2134"/>
                          </a:cubicBezTo>
                          <a:cubicBezTo>
                            <a:pt x="40640" y="1482"/>
                            <a:pt x="39916" y="866"/>
                            <a:pt x="39119" y="323"/>
                          </a:cubicBezTo>
                          <a:cubicBezTo>
                            <a:pt x="38886" y="110"/>
                            <a:pt x="38581" y="0"/>
                            <a:pt x="3826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</a:t>
                      </a:r>
                      <a:endParaRPr/>
                    </a:p>
                  </p:txBody>
                </p:sp>
                <p:sp>
                  <p:nvSpPr>
                    <p:cNvPr id="19" name="Google Shape;1255;p47"/>
                    <p:cNvSpPr/>
                    <p:nvPr/>
                  </p:nvSpPr>
                  <p:spPr>
                    <a:xfrm>
                      <a:off x="5451010" y="1048035"/>
                      <a:ext cx="109075" cy="994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92" h="6373" extrusionOk="0">
                          <a:moveTo>
                            <a:pt x="6448" y="1"/>
                          </a:moveTo>
                          <a:cubicBezTo>
                            <a:pt x="6330" y="1"/>
                            <a:pt x="6212" y="55"/>
                            <a:pt x="6122" y="164"/>
                          </a:cubicBezTo>
                          <a:cubicBezTo>
                            <a:pt x="4311" y="2011"/>
                            <a:pt x="2210" y="4148"/>
                            <a:pt x="326" y="5488"/>
                          </a:cubicBezTo>
                          <a:cubicBezTo>
                            <a:pt x="73" y="5633"/>
                            <a:pt x="0" y="5959"/>
                            <a:pt x="182" y="6176"/>
                          </a:cubicBezTo>
                          <a:cubicBezTo>
                            <a:pt x="269" y="6307"/>
                            <a:pt x="408" y="6372"/>
                            <a:pt x="552" y="6372"/>
                          </a:cubicBezTo>
                          <a:cubicBezTo>
                            <a:pt x="648" y="6372"/>
                            <a:pt x="747" y="6343"/>
                            <a:pt x="834" y="6285"/>
                          </a:cubicBezTo>
                          <a:cubicBezTo>
                            <a:pt x="2826" y="4872"/>
                            <a:pt x="4963" y="2735"/>
                            <a:pt x="6774" y="816"/>
                          </a:cubicBezTo>
                          <a:cubicBezTo>
                            <a:pt x="6991" y="635"/>
                            <a:pt x="6991" y="345"/>
                            <a:pt x="6774" y="164"/>
                          </a:cubicBezTo>
                          <a:cubicBezTo>
                            <a:pt x="6683" y="55"/>
                            <a:pt x="6566" y="1"/>
                            <a:pt x="644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" name="Google Shape;1256;p47"/>
                    <p:cNvSpPr/>
                    <p:nvPr/>
                  </p:nvSpPr>
                  <p:spPr>
                    <a:xfrm>
                      <a:off x="5519557" y="1088423"/>
                      <a:ext cx="44476" cy="37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1" h="2394" extrusionOk="0">
                          <a:moveTo>
                            <a:pt x="2320" y="0"/>
                          </a:moveTo>
                          <a:cubicBezTo>
                            <a:pt x="2232" y="0"/>
                            <a:pt x="2141" y="24"/>
                            <a:pt x="2054" y="74"/>
                          </a:cubicBezTo>
                          <a:cubicBezTo>
                            <a:pt x="1366" y="472"/>
                            <a:pt x="786" y="980"/>
                            <a:pt x="315" y="1595"/>
                          </a:cubicBezTo>
                          <a:cubicBezTo>
                            <a:pt x="0" y="1910"/>
                            <a:pt x="226" y="2394"/>
                            <a:pt x="634" y="2394"/>
                          </a:cubicBezTo>
                          <a:cubicBezTo>
                            <a:pt x="648" y="2394"/>
                            <a:pt x="663" y="2393"/>
                            <a:pt x="677" y="2392"/>
                          </a:cubicBezTo>
                          <a:cubicBezTo>
                            <a:pt x="822" y="2356"/>
                            <a:pt x="931" y="2320"/>
                            <a:pt x="1040" y="2211"/>
                          </a:cubicBezTo>
                          <a:cubicBezTo>
                            <a:pt x="1438" y="1668"/>
                            <a:pt x="1945" y="1233"/>
                            <a:pt x="2525" y="907"/>
                          </a:cubicBezTo>
                          <a:cubicBezTo>
                            <a:pt x="2778" y="798"/>
                            <a:pt x="2851" y="472"/>
                            <a:pt x="2742" y="255"/>
                          </a:cubicBezTo>
                          <a:cubicBezTo>
                            <a:pt x="2647" y="89"/>
                            <a:pt x="2489" y="0"/>
                            <a:pt x="232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" name="Google Shape;1257;p47"/>
                    <p:cNvSpPr/>
                    <p:nvPr/>
                  </p:nvSpPr>
                  <p:spPr>
                    <a:xfrm>
                      <a:off x="5895142" y="2207801"/>
                      <a:ext cx="92118" cy="881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05" h="5652" extrusionOk="0">
                          <a:moveTo>
                            <a:pt x="5253" y="1"/>
                          </a:moveTo>
                          <a:cubicBezTo>
                            <a:pt x="3912" y="1"/>
                            <a:pt x="797" y="3913"/>
                            <a:pt x="182" y="4927"/>
                          </a:cubicBezTo>
                          <a:cubicBezTo>
                            <a:pt x="0" y="5144"/>
                            <a:pt x="73" y="5434"/>
                            <a:pt x="326" y="5579"/>
                          </a:cubicBezTo>
                          <a:cubicBezTo>
                            <a:pt x="399" y="5615"/>
                            <a:pt x="471" y="5651"/>
                            <a:pt x="544" y="5651"/>
                          </a:cubicBezTo>
                          <a:cubicBezTo>
                            <a:pt x="725" y="5651"/>
                            <a:pt x="870" y="5579"/>
                            <a:pt x="942" y="5434"/>
                          </a:cubicBezTo>
                          <a:cubicBezTo>
                            <a:pt x="1956" y="3840"/>
                            <a:pt x="4637" y="979"/>
                            <a:pt x="5253" y="943"/>
                          </a:cubicBezTo>
                          <a:cubicBezTo>
                            <a:pt x="5904" y="943"/>
                            <a:pt x="5904" y="1"/>
                            <a:pt x="525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" name="Google Shape;1258;p47"/>
                    <p:cNvSpPr/>
                    <p:nvPr/>
                  </p:nvSpPr>
                  <p:spPr>
                    <a:xfrm>
                      <a:off x="5972549" y="2200578"/>
                      <a:ext cx="66768" cy="626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80" h="4014" extrusionOk="0">
                          <a:moveTo>
                            <a:pt x="3613" y="0"/>
                          </a:moveTo>
                          <a:cubicBezTo>
                            <a:pt x="3490" y="0"/>
                            <a:pt x="3364" y="51"/>
                            <a:pt x="3261" y="174"/>
                          </a:cubicBezTo>
                          <a:cubicBezTo>
                            <a:pt x="2754" y="754"/>
                            <a:pt x="2210" y="1297"/>
                            <a:pt x="1631" y="1804"/>
                          </a:cubicBezTo>
                          <a:cubicBezTo>
                            <a:pt x="1160" y="2239"/>
                            <a:pt x="653" y="2710"/>
                            <a:pt x="182" y="3217"/>
                          </a:cubicBezTo>
                          <a:cubicBezTo>
                            <a:pt x="1" y="3398"/>
                            <a:pt x="37" y="3687"/>
                            <a:pt x="254" y="3869"/>
                          </a:cubicBezTo>
                          <a:cubicBezTo>
                            <a:pt x="327" y="3941"/>
                            <a:pt x="435" y="4013"/>
                            <a:pt x="544" y="4013"/>
                          </a:cubicBezTo>
                          <a:cubicBezTo>
                            <a:pt x="689" y="4013"/>
                            <a:pt x="798" y="3941"/>
                            <a:pt x="906" y="3832"/>
                          </a:cubicBezTo>
                          <a:cubicBezTo>
                            <a:pt x="1341" y="3398"/>
                            <a:pt x="1812" y="2927"/>
                            <a:pt x="2283" y="2492"/>
                          </a:cubicBezTo>
                          <a:cubicBezTo>
                            <a:pt x="2898" y="1949"/>
                            <a:pt x="3442" y="1369"/>
                            <a:pt x="3985" y="790"/>
                          </a:cubicBezTo>
                          <a:cubicBezTo>
                            <a:pt x="4280" y="415"/>
                            <a:pt x="3960" y="0"/>
                            <a:pt x="36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" name="Google Shape;1259;p47"/>
                    <p:cNvSpPr/>
                    <p:nvPr/>
                  </p:nvSpPr>
                  <p:spPr>
                    <a:xfrm>
                      <a:off x="5653295" y="1253830"/>
                      <a:ext cx="46348" cy="549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71" h="3525" extrusionOk="0">
                          <a:moveTo>
                            <a:pt x="2423" y="1"/>
                          </a:moveTo>
                          <a:cubicBezTo>
                            <a:pt x="2312" y="1"/>
                            <a:pt x="2199" y="38"/>
                            <a:pt x="2102" y="120"/>
                          </a:cubicBezTo>
                          <a:cubicBezTo>
                            <a:pt x="1558" y="663"/>
                            <a:pt x="1087" y="1243"/>
                            <a:pt x="725" y="1931"/>
                          </a:cubicBezTo>
                          <a:cubicBezTo>
                            <a:pt x="544" y="2257"/>
                            <a:pt x="363" y="2547"/>
                            <a:pt x="182" y="2800"/>
                          </a:cubicBezTo>
                          <a:cubicBezTo>
                            <a:pt x="1" y="2981"/>
                            <a:pt x="37" y="3307"/>
                            <a:pt x="254" y="3452"/>
                          </a:cubicBezTo>
                          <a:cubicBezTo>
                            <a:pt x="327" y="3489"/>
                            <a:pt x="435" y="3525"/>
                            <a:pt x="544" y="3525"/>
                          </a:cubicBezTo>
                          <a:cubicBezTo>
                            <a:pt x="689" y="3525"/>
                            <a:pt x="834" y="3452"/>
                            <a:pt x="906" y="3344"/>
                          </a:cubicBezTo>
                          <a:cubicBezTo>
                            <a:pt x="1124" y="3054"/>
                            <a:pt x="1341" y="2764"/>
                            <a:pt x="1522" y="2402"/>
                          </a:cubicBezTo>
                          <a:cubicBezTo>
                            <a:pt x="1848" y="1822"/>
                            <a:pt x="2246" y="1315"/>
                            <a:pt x="2717" y="844"/>
                          </a:cubicBezTo>
                          <a:cubicBezTo>
                            <a:pt x="2935" y="663"/>
                            <a:pt x="2971" y="374"/>
                            <a:pt x="2790" y="156"/>
                          </a:cubicBezTo>
                          <a:cubicBezTo>
                            <a:pt x="2690" y="57"/>
                            <a:pt x="2558" y="1"/>
                            <a:pt x="242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" name="Google Shape;1260;p47"/>
                    <p:cNvSpPr/>
                    <p:nvPr/>
                  </p:nvSpPr>
                  <p:spPr>
                    <a:xfrm>
                      <a:off x="5717458" y="1246482"/>
                      <a:ext cx="39406" cy="330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6" h="2119" extrusionOk="0">
                          <a:moveTo>
                            <a:pt x="1813" y="0"/>
                          </a:moveTo>
                          <a:cubicBezTo>
                            <a:pt x="1710" y="0"/>
                            <a:pt x="1602" y="36"/>
                            <a:pt x="1502" y="120"/>
                          </a:cubicBezTo>
                          <a:cubicBezTo>
                            <a:pt x="1104" y="482"/>
                            <a:pt x="705" y="917"/>
                            <a:pt x="307" y="1315"/>
                          </a:cubicBezTo>
                          <a:cubicBezTo>
                            <a:pt x="1" y="1621"/>
                            <a:pt x="205" y="2119"/>
                            <a:pt x="591" y="2119"/>
                          </a:cubicBezTo>
                          <a:cubicBezTo>
                            <a:pt x="616" y="2119"/>
                            <a:pt x="642" y="2117"/>
                            <a:pt x="669" y="2112"/>
                          </a:cubicBezTo>
                          <a:cubicBezTo>
                            <a:pt x="778" y="2112"/>
                            <a:pt x="922" y="2076"/>
                            <a:pt x="995" y="1967"/>
                          </a:cubicBezTo>
                          <a:cubicBezTo>
                            <a:pt x="1357" y="1569"/>
                            <a:pt x="1756" y="1171"/>
                            <a:pt x="2154" y="808"/>
                          </a:cubicBezTo>
                          <a:cubicBezTo>
                            <a:pt x="2525" y="494"/>
                            <a:pt x="2199" y="0"/>
                            <a:pt x="18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" name="Google Shape;1261;p47"/>
                    <p:cNvSpPr/>
                    <p:nvPr/>
                  </p:nvSpPr>
                  <p:spPr>
                    <a:xfrm>
                      <a:off x="4952637" y="2273945"/>
                      <a:ext cx="55505" cy="6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58" h="3984" extrusionOk="0">
                          <a:moveTo>
                            <a:pt x="2894" y="0"/>
                          </a:moveTo>
                          <a:cubicBezTo>
                            <a:pt x="2786" y="0"/>
                            <a:pt x="2673" y="43"/>
                            <a:pt x="2572" y="144"/>
                          </a:cubicBezTo>
                          <a:cubicBezTo>
                            <a:pt x="1956" y="759"/>
                            <a:pt x="1377" y="1448"/>
                            <a:pt x="906" y="2172"/>
                          </a:cubicBezTo>
                          <a:cubicBezTo>
                            <a:pt x="688" y="2534"/>
                            <a:pt x="435" y="2896"/>
                            <a:pt x="145" y="3222"/>
                          </a:cubicBezTo>
                          <a:cubicBezTo>
                            <a:pt x="0" y="3440"/>
                            <a:pt x="36" y="3729"/>
                            <a:pt x="254" y="3911"/>
                          </a:cubicBezTo>
                          <a:cubicBezTo>
                            <a:pt x="326" y="3947"/>
                            <a:pt x="435" y="3983"/>
                            <a:pt x="544" y="3983"/>
                          </a:cubicBezTo>
                          <a:cubicBezTo>
                            <a:pt x="688" y="3983"/>
                            <a:pt x="797" y="3947"/>
                            <a:pt x="906" y="3802"/>
                          </a:cubicBezTo>
                          <a:cubicBezTo>
                            <a:pt x="1196" y="3476"/>
                            <a:pt x="1449" y="3077"/>
                            <a:pt x="1703" y="2715"/>
                          </a:cubicBezTo>
                          <a:cubicBezTo>
                            <a:pt x="2137" y="2027"/>
                            <a:pt x="2644" y="1411"/>
                            <a:pt x="3224" y="796"/>
                          </a:cubicBezTo>
                          <a:cubicBezTo>
                            <a:pt x="3558" y="462"/>
                            <a:pt x="3251" y="0"/>
                            <a:pt x="28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3161301" y="1767517"/>
                    <a:ext cx="615357" cy="371363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2897915" y="1817956"/>
                  <a:ext cx="1377798" cy="2579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>
                      <a:latin typeface="UTM Avo" panose="02040603050506020204" pitchFamily="18" charset="0"/>
                    </a:rPr>
                    <a:t>Ghi</a:t>
                  </a:r>
                  <a:r>
                    <a:rPr lang="en-US" sz="2000" b="1" dirty="0">
                      <a:latin typeface="UTM Avo" panose="02040603050506020204" pitchFamily="18" charset="0"/>
                    </a:rPr>
                    <a:t> </a:t>
                  </a:r>
                  <a:r>
                    <a:rPr lang="en-US" sz="2000" b="1" dirty="0" err="1">
                      <a:latin typeface="UTM Avo" panose="02040603050506020204" pitchFamily="18" charset="0"/>
                    </a:rPr>
                    <a:t>nhớ</a:t>
                  </a:r>
                  <a:endParaRPr lang="en-US" sz="2000" b="1" dirty="0">
                    <a:latin typeface="UTM Avo" panose="02040603050506020204" pitchFamily="18" charset="0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3355894" y="1694218"/>
              <a:ext cx="551725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/>
                <a:t>Thận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chức</a:t>
              </a:r>
              <a:r>
                <a:rPr lang="en-US" sz="2400" dirty="0"/>
                <a:t> </a:t>
              </a:r>
              <a:r>
                <a:rPr lang="en-US" sz="2400" dirty="0" err="1"/>
                <a:t>năng</a:t>
              </a:r>
              <a:r>
                <a:rPr lang="en-US" sz="2400" dirty="0"/>
                <a:t> </a:t>
              </a:r>
              <a:r>
                <a:rPr lang="en-US" sz="2400" dirty="0" err="1"/>
                <a:t>lọc</a:t>
              </a:r>
              <a:r>
                <a:rPr lang="en-US" sz="2400" dirty="0"/>
                <a:t> </a:t>
              </a:r>
              <a:r>
                <a:rPr lang="en-US" sz="2400" dirty="0" err="1"/>
                <a:t>máu</a:t>
              </a:r>
              <a:r>
                <a:rPr lang="en-US" sz="2400" dirty="0"/>
                <a:t>, </a:t>
              </a:r>
              <a:r>
                <a:rPr lang="en-US" sz="2400" dirty="0" err="1"/>
                <a:t>tạo</a:t>
              </a:r>
              <a:r>
                <a:rPr lang="en-US" sz="2400" dirty="0"/>
                <a:t> </a:t>
              </a:r>
              <a:r>
                <a:rPr lang="en-US" sz="2400" dirty="0" err="1"/>
                <a:t>thành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.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 </a:t>
              </a:r>
              <a:r>
                <a:rPr lang="en-US" sz="2400" dirty="0" err="1"/>
                <a:t>xuống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đái</a:t>
              </a:r>
              <a:r>
                <a:rPr lang="en-US" sz="2400" dirty="0"/>
                <a:t> qua </a:t>
              </a:r>
              <a:r>
                <a:rPr lang="en-US" sz="2400" dirty="0" err="1"/>
                <a:t>ống</a:t>
              </a:r>
              <a:r>
                <a:rPr lang="en-US" sz="2400" dirty="0"/>
                <a:t> </a:t>
              </a:r>
              <a:r>
                <a:rPr lang="en-US" sz="2400" dirty="0" err="1"/>
                <a:t>dẫn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thải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ngoài</a:t>
              </a:r>
              <a:r>
                <a:rPr lang="en-US" sz="2400" dirty="0"/>
                <a:t> qua </a:t>
              </a:r>
              <a:r>
                <a:rPr lang="en-US" sz="2400" dirty="0" err="1"/>
                <a:t>ống</a:t>
              </a:r>
              <a:r>
                <a:rPr lang="en-US" sz="2400" dirty="0"/>
                <a:t> </a:t>
              </a:r>
              <a:r>
                <a:rPr lang="en-US" sz="2400" dirty="0" err="1"/>
                <a:t>đái</a:t>
              </a:r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210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Hello</cp:lastModifiedBy>
  <cp:revision>35</cp:revision>
  <dcterms:created xsi:type="dcterms:W3CDTF">2021-06-02T02:35:09Z</dcterms:created>
  <dcterms:modified xsi:type="dcterms:W3CDTF">2025-03-27T03:52:46Z</dcterms:modified>
</cp:coreProperties>
</file>