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0"/>
  </p:notesMasterIdLst>
  <p:sldIdLst>
    <p:sldId id="257" r:id="rId4"/>
    <p:sldId id="256" r:id="rId5"/>
    <p:sldId id="267" r:id="rId6"/>
    <p:sldId id="259" r:id="rId7"/>
    <p:sldId id="260" r:id="rId8"/>
    <p:sldId id="268" r:id="rId9"/>
    <p:sldId id="261" r:id="rId10"/>
    <p:sldId id="269" r:id="rId11"/>
    <p:sldId id="263" r:id="rId12"/>
    <p:sldId id="262" r:id="rId13"/>
    <p:sldId id="270" r:id="rId14"/>
    <p:sldId id="271" r:id="rId15"/>
    <p:sldId id="275" r:id="rId16"/>
    <p:sldId id="264" r:id="rId17"/>
    <p:sldId id="276" r:id="rId18"/>
    <p:sldId id="265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0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5FDF3-57EC-465E-867B-E05A3AD31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6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28787" cy="1028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4A53D8-C68F-E2F6-26BE-C37C5563B4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2" y="0"/>
            <a:ext cx="18288000" cy="10287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A3017D-C238-8C30-6E03-44392BDD8E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348" y="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svg"/><Relationship Id="rId3" Type="http://schemas.openxmlformats.org/officeDocument/2006/relationships/image" Target="../media/image8.svg"/><Relationship Id="rId7" Type="http://schemas.openxmlformats.org/officeDocument/2006/relationships/image" Target="../media/image34.sv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6.svg"/><Relationship Id="rId5" Type="http://schemas.openxmlformats.org/officeDocument/2006/relationships/image" Target="../media/image32.sv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12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svg"/><Relationship Id="rId3" Type="http://schemas.openxmlformats.org/officeDocument/2006/relationships/image" Target="../media/image8.svg"/><Relationship Id="rId7" Type="http://schemas.openxmlformats.org/officeDocument/2006/relationships/image" Target="../media/image34.sv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6.svg"/><Relationship Id="rId5" Type="http://schemas.openxmlformats.org/officeDocument/2006/relationships/image" Target="../media/image32.sv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8.sv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8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svg"/><Relationship Id="rId7" Type="http://schemas.openxmlformats.org/officeDocument/2006/relationships/image" Target="../media/image4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svg"/><Relationship Id="rId5" Type="http://schemas.openxmlformats.org/officeDocument/2006/relationships/image" Target="../media/image47.svg"/><Relationship Id="rId10" Type="http://schemas.openxmlformats.org/officeDocument/2006/relationships/image" Target="../media/image13.png"/><Relationship Id="rId4" Type="http://schemas.openxmlformats.org/officeDocument/2006/relationships/image" Target="../media/image46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sp>
        <p:nvSpPr>
          <p:cNvPr id="12" name="矩形 5">
            <a:extLst>
              <a:ext uri="{FF2B5EF4-FFF2-40B4-BE49-F238E27FC236}">
                <a16:creationId xmlns:a16="http://schemas.microsoft.com/office/drawing/2014/main" id="{7BF1F2B5-8BAE-F5A1-1D1D-13B268D6E3F8}"/>
              </a:ext>
            </a:extLst>
          </p:cNvPr>
          <p:cNvSpPr/>
          <p:nvPr/>
        </p:nvSpPr>
        <p:spPr>
          <a:xfrm>
            <a:off x="4715142" y="2091902"/>
            <a:ext cx="13572858" cy="6921531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45745-DA00-FF52-F142-B3B0C0C6102F}"/>
              </a:ext>
            </a:extLst>
          </p:cNvPr>
          <p:cNvSpPr/>
          <p:nvPr/>
        </p:nvSpPr>
        <p:spPr>
          <a:xfrm>
            <a:off x="6226140" y="3394222"/>
            <a:ext cx="108916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B78A522-5DA8-BA0F-99EC-89EE8CBB3DDE}"/>
              </a:ext>
            </a:extLst>
          </p:cNvPr>
          <p:cNvSpPr/>
          <p:nvPr/>
        </p:nvSpPr>
        <p:spPr>
          <a:xfrm>
            <a:off x="1066800" y="-419100"/>
            <a:ext cx="5005242" cy="49239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84714" y="8337373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784" y="6239999"/>
            <a:ext cx="4068788" cy="30183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9605" y="5938135"/>
            <a:ext cx="2230466" cy="2839714"/>
          </a:xfrm>
          <a:custGeom>
            <a:avLst/>
            <a:gdLst/>
            <a:ahLst/>
            <a:cxnLst/>
            <a:rect l="l" t="t" r="r" b="b"/>
            <a:pathLst>
              <a:path w="2230466" h="2839714">
                <a:moveTo>
                  <a:pt x="0" y="0"/>
                </a:moveTo>
                <a:lnTo>
                  <a:pt x="2230466" y="0"/>
                </a:lnTo>
                <a:lnTo>
                  <a:pt x="2230466" y="2839714"/>
                </a:lnTo>
                <a:lnTo>
                  <a:pt x="0" y="2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4869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1BFA0-4601-6308-1D30-C2ABD4099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543300"/>
            <a:ext cx="14497545" cy="327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275</Words>
  <Application>Microsoft Office PowerPoint</Application>
  <PresentationFormat>Custom</PresentationFormat>
  <Paragraphs>25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#9Slide07 HoneyCream</vt:lpstr>
      <vt:lpstr>Aptos</vt:lpstr>
      <vt:lpstr>Aptos Display</vt:lpstr>
      <vt:lpstr>Arial</vt:lpstr>
      <vt:lpstr>Calibri</vt:lpstr>
      <vt:lpstr>Cambria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Dell</cp:lastModifiedBy>
  <cp:revision>12</cp:revision>
  <dcterms:created xsi:type="dcterms:W3CDTF">2006-08-16T00:00:00Z</dcterms:created>
  <dcterms:modified xsi:type="dcterms:W3CDTF">2025-11-27T12:50:29Z</dcterms:modified>
  <dc:identifier>DAGRjKomTUI</dc:identifier>
</cp:coreProperties>
</file>