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9" r:id="rId2"/>
    <p:sldId id="276" r:id="rId3"/>
    <p:sldId id="278" r:id="rId4"/>
    <p:sldId id="279" r:id="rId5"/>
    <p:sldId id="270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084"/>
    <a:srgbClr val="BEEEAF"/>
    <a:srgbClr val="66E5B9"/>
    <a:srgbClr val="6BE8C8"/>
    <a:srgbClr val="B652E9"/>
    <a:srgbClr val="88C4EA"/>
    <a:srgbClr val="EB93CF"/>
    <a:srgbClr val="E6EEED"/>
    <a:srgbClr val="E0E8F7"/>
    <a:srgbClr val="D49B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82" autoAdjust="0"/>
    <p:restoredTop sz="94660"/>
  </p:normalViewPr>
  <p:slideViewPr>
    <p:cSldViewPr snapToGrid="0">
      <p:cViewPr varScale="1">
        <p:scale>
          <a:sx n="67" d="100"/>
          <a:sy n="67" d="100"/>
        </p:scale>
        <p:origin x="4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0"/>
            <a:ext cx="12192001" cy="6923398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380355"/>
              <a:chOff x="262135" y="188414"/>
              <a:chExt cx="8616642" cy="4380355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279354" y="4286917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-101600" y="-101599"/>
            <a:ext cx="12293601" cy="6996543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415622"/>
              <a:chOff x="262135" y="188414"/>
              <a:chExt cx="8616642" cy="4415622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370962" y="4322184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61" r:id="rId3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18341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58057" y="2046515"/>
            <a:ext cx="47897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dirty="0">
                <a:solidFill>
                  <a:srgbClr val="002060"/>
                </a:solidFill>
                <a:latin typeface="+mj-lt"/>
              </a:rPr>
              <a:t>CẢM XÚC CỦA EM</a:t>
            </a:r>
          </a:p>
        </p:txBody>
      </p:sp>
    </p:spTree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C92A727-14FB-0845-A387-3B70984E6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154" y="1125163"/>
            <a:ext cx="7947663" cy="483111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FD2DEDE-22C0-1741-A462-4D3A7D16EC00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555431-0DB6-4049-B18F-E8A51E08D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E5D4D1-3202-EE41-8FEC-AF2B71629404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E2CEA53D-9F2C-7C41-BFE1-2557A32578AA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99608-9E75-2443-B449-03C650B074C5}"/>
              </a:ext>
            </a:extLst>
          </p:cNvPr>
          <p:cNvSpPr txBox="1"/>
          <p:nvPr/>
        </p:nvSpPr>
        <p:spPr>
          <a:xfrm>
            <a:off x="3939812" y="517218"/>
            <a:ext cx="7283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thể hiện cảm xúc trong các tình huống sau: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1D756-5C37-C14B-8E18-6155EDA3E361}"/>
              </a:ext>
            </a:extLst>
          </p:cNvPr>
          <p:cNvSpPr txBox="1"/>
          <p:nvPr/>
        </p:nvSpPr>
        <p:spPr>
          <a:xfrm>
            <a:off x="3475987" y="5969375"/>
            <a:ext cx="4932747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chemeClr val="bg2"/>
                </a:solidFill>
              </a:rPr>
              <a:t>Khi em bị bạn trêu</a:t>
            </a:r>
          </a:p>
        </p:txBody>
      </p:sp>
    </p:spTree>
    <p:extLst>
      <p:ext uri="{BB962C8B-B14F-4D97-AF65-F5344CB8AC3E}">
        <p14:creationId xmlns:p14="http://schemas.microsoft.com/office/powerpoint/2010/main" val="183246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F64A1BB-3D17-DE4F-9C8F-77272399F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845" y="1349633"/>
            <a:ext cx="5444308" cy="464302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FD2DEDE-22C0-1741-A462-4D3A7D16EC00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555431-0DB6-4049-B18F-E8A51E08D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E5D4D1-3202-EE41-8FEC-AF2B71629404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E2CEA53D-9F2C-7C41-BFE1-2557A32578AA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99608-9E75-2443-B449-03C650B074C5}"/>
              </a:ext>
            </a:extLst>
          </p:cNvPr>
          <p:cNvSpPr txBox="1"/>
          <p:nvPr/>
        </p:nvSpPr>
        <p:spPr>
          <a:xfrm>
            <a:off x="3939812" y="517218"/>
            <a:ext cx="7283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thể hiện cảm xúc trong các tình huống sau: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1D756-5C37-C14B-8E18-6155EDA3E361}"/>
              </a:ext>
            </a:extLst>
          </p:cNvPr>
          <p:cNvSpPr txBox="1"/>
          <p:nvPr/>
        </p:nvSpPr>
        <p:spPr>
          <a:xfrm>
            <a:off x="2723677" y="5992662"/>
            <a:ext cx="6744645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chemeClr val="bg2"/>
                </a:solidFill>
              </a:rPr>
              <a:t>Khi bạn không muốn chơi với em</a:t>
            </a:r>
          </a:p>
        </p:txBody>
      </p:sp>
    </p:spTree>
    <p:extLst>
      <p:ext uri="{BB962C8B-B14F-4D97-AF65-F5344CB8AC3E}">
        <p14:creationId xmlns:p14="http://schemas.microsoft.com/office/powerpoint/2010/main" val="50680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D2DEDE-22C0-1741-A462-4D3A7D16EC00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555431-0DB6-4049-B18F-E8A51E08D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E5D4D1-3202-EE41-8FEC-AF2B71629404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E2CEA53D-9F2C-7C41-BFE1-2557A32578AA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99608-9E75-2443-B449-03C650B074C5}"/>
              </a:ext>
            </a:extLst>
          </p:cNvPr>
          <p:cNvSpPr txBox="1"/>
          <p:nvPr/>
        </p:nvSpPr>
        <p:spPr>
          <a:xfrm>
            <a:off x="3939812" y="517218"/>
            <a:ext cx="7283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thể hiện cảm xúc trong các tình huống sau: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1D756-5C37-C14B-8E18-6155EDA3E361}"/>
              </a:ext>
            </a:extLst>
          </p:cNvPr>
          <p:cNvSpPr txBox="1"/>
          <p:nvPr/>
        </p:nvSpPr>
        <p:spPr>
          <a:xfrm>
            <a:off x="3114471" y="5992082"/>
            <a:ext cx="6744645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chemeClr val="bg2"/>
                </a:solidFill>
              </a:rPr>
              <a:t>Khi em vô tình làm ngã em gái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18767E-FCE2-DB4F-A767-24529CF9F4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9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6" t="6244"/>
          <a:stretch/>
        </p:blipFill>
        <p:spPr>
          <a:xfrm>
            <a:off x="3475987" y="1536526"/>
            <a:ext cx="5725162" cy="440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8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259719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3215412" y="554010"/>
            <a:ext cx="84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</a:rPr>
              <a:t>Hãy chia sẻ cảm xúc của em trong một ngày.</a:t>
            </a:r>
          </a:p>
        </p:txBody>
      </p:sp>
      <p:pic>
        <p:nvPicPr>
          <p:cNvPr id="9" name="Picture 2" descr="Cartoon students Royalty Free Vector Image - VectorStock">
            <a:extLst>
              <a:ext uri="{FF2B5EF4-FFF2-40B4-BE49-F238E27FC236}">
                <a16:creationId xmlns:a16="http://schemas.microsoft.com/office/drawing/2014/main" id="{E7CB1AEE-05B2-5142-A936-E08313FE21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 bwMode="auto">
          <a:xfrm>
            <a:off x="3752850" y="1997181"/>
            <a:ext cx="5073649" cy="464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35321BB-758C-1147-B945-EE679BD4C246}"/>
              </a:ext>
            </a:extLst>
          </p:cNvPr>
          <p:cNvGrpSpPr/>
          <p:nvPr/>
        </p:nvGrpSpPr>
        <p:grpSpPr>
          <a:xfrm>
            <a:off x="1207166" y="1588052"/>
            <a:ext cx="3344855" cy="1238967"/>
            <a:chOff x="1207166" y="1588052"/>
            <a:chExt cx="3344855" cy="1238967"/>
          </a:xfrm>
        </p:grpSpPr>
        <p:sp>
          <p:nvSpPr>
            <p:cNvPr id="15" name="Rounded Rectangular Callout 14">
              <a:extLst>
                <a:ext uri="{FF2B5EF4-FFF2-40B4-BE49-F238E27FC236}">
                  <a16:creationId xmlns:a16="http://schemas.microsoft.com/office/drawing/2014/main" id="{F540A421-0B79-974C-BF26-76167BBD6B9C}"/>
                </a:ext>
              </a:extLst>
            </p:cNvPr>
            <p:cNvSpPr/>
            <p:nvPr/>
          </p:nvSpPr>
          <p:spPr>
            <a:xfrm>
              <a:off x="1207166" y="1588052"/>
              <a:ext cx="3344855" cy="1230499"/>
            </a:xfrm>
            <a:prstGeom prst="wedgeRoundRectCallout">
              <a:avLst>
                <a:gd name="adj1" fmla="val 31147"/>
                <a:gd name="adj2" fmla="val 77236"/>
                <a:gd name="adj3" fmla="val 16667"/>
              </a:avLst>
            </a:prstGeom>
            <a:solidFill>
              <a:srgbClr val="FFFFFF"/>
            </a:solidFill>
            <a:ln w="381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0FFBD3-9721-CB42-9C98-CAEB22243AC3}"/>
                </a:ext>
              </a:extLst>
            </p:cNvPr>
            <p:cNvSpPr txBox="1"/>
            <p:nvPr/>
          </p:nvSpPr>
          <p:spPr>
            <a:xfrm>
              <a:off x="1263063" y="1626690"/>
              <a:ext cx="32330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2400" kern="0" dirty="0">
                  <a:solidFill>
                    <a:srgbClr val="000000"/>
                  </a:solidFill>
                  <a:cs typeface="Arial" panose="020B0604020202020204" pitchFamily="34" charset="0"/>
                  <a:sym typeface="Arial"/>
                </a:rPr>
                <a:t>Hôm nay ở trường mình cảm thấy rất vui, vì được chơi đuổi bắt.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96538C7-1FB9-BF4D-A728-60E058BF842C}"/>
              </a:ext>
            </a:extLst>
          </p:cNvPr>
          <p:cNvGrpSpPr/>
          <p:nvPr/>
        </p:nvGrpSpPr>
        <p:grpSpPr>
          <a:xfrm>
            <a:off x="8466731" y="1293761"/>
            <a:ext cx="3344855" cy="1608298"/>
            <a:chOff x="7971431" y="1260933"/>
            <a:chExt cx="3344855" cy="1608298"/>
          </a:xfrm>
        </p:grpSpPr>
        <p:sp>
          <p:nvSpPr>
            <p:cNvPr id="17" name="Rounded Rectangular Callout 16">
              <a:extLst>
                <a:ext uri="{FF2B5EF4-FFF2-40B4-BE49-F238E27FC236}">
                  <a16:creationId xmlns:a16="http://schemas.microsoft.com/office/drawing/2014/main" id="{3D423A2C-06AC-9843-AD03-BA64400092BC}"/>
                </a:ext>
              </a:extLst>
            </p:cNvPr>
            <p:cNvSpPr/>
            <p:nvPr/>
          </p:nvSpPr>
          <p:spPr>
            <a:xfrm>
              <a:off x="7971431" y="1260933"/>
              <a:ext cx="3344855" cy="1557618"/>
            </a:xfrm>
            <a:prstGeom prst="wedgeRoundRectCallout">
              <a:avLst>
                <a:gd name="adj1" fmla="val -61147"/>
                <a:gd name="adj2" fmla="val 41280"/>
                <a:gd name="adj3" fmla="val 16667"/>
              </a:avLst>
            </a:prstGeom>
            <a:solidFill>
              <a:srgbClr val="FFFFFF"/>
            </a:solidFill>
            <a:ln w="381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EB4EC4A-1704-FE41-B5EA-18102515A174}"/>
                </a:ext>
              </a:extLst>
            </p:cNvPr>
            <p:cNvSpPr txBox="1"/>
            <p:nvPr/>
          </p:nvSpPr>
          <p:spPr>
            <a:xfrm>
              <a:off x="8027328" y="1299571"/>
              <a:ext cx="323305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2400" kern="0" dirty="0">
                  <a:solidFill>
                    <a:srgbClr val="000000"/>
                  </a:solidFill>
                  <a:cs typeface="Arial" panose="020B0604020202020204" pitchFamily="34" charset="0"/>
                  <a:sym typeface="Arial"/>
                </a:rPr>
                <a:t>Còn các bạn thì sao? Ngày hôm nay ở trường của bạn như thế nào?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</TotalTime>
  <Words>117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UTM Cookies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</cp:lastModifiedBy>
  <cp:revision>66</cp:revision>
  <dcterms:created xsi:type="dcterms:W3CDTF">2021-06-11T02:39:36Z</dcterms:created>
  <dcterms:modified xsi:type="dcterms:W3CDTF">2025-02-11T04:59:36Z</dcterms:modified>
</cp:coreProperties>
</file>