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07" r:id="rId3"/>
  </p:sldMasterIdLst>
  <p:notesMasterIdLst>
    <p:notesMasterId r:id="rId10"/>
  </p:notesMasterIdLst>
  <p:handoutMasterIdLst>
    <p:handoutMasterId r:id="rId11"/>
  </p:handoutMasterIdLst>
  <p:sldIdLst>
    <p:sldId id="2007577099" r:id="rId4"/>
    <p:sldId id="2892" r:id="rId5"/>
    <p:sldId id="2901" r:id="rId6"/>
    <p:sldId id="2893" r:id="rId7"/>
    <p:sldId id="2007577108" r:id="rId8"/>
    <p:sldId id="27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2/11/2025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2/11/2025</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51674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31165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413713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98916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04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2/11/2025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2025/2/11</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1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2025/2/11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2025/2/11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7553112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2492C-6747-49F8-8761-3D8B2FF82819}"/>
              </a:ext>
            </a:extLst>
          </p:cNvPr>
          <p:cNvSpPr/>
          <p:nvPr/>
        </p:nvSpPr>
        <p:spPr>
          <a:xfrm>
            <a:off x="8626751" y="5009736"/>
            <a:ext cx="1351722" cy="6626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Arial" panose="020B0604020202020204" pitchFamily="34" charset="0"/>
                <a:cs typeface="Arial" panose="020B0604020202020204" pitchFamily="34" charset="0"/>
              </a:rPr>
              <a:t>trang</a:t>
            </a:r>
            <a:r>
              <a:rPr lang="en-US">
                <a:latin typeface="Arial" panose="020B0604020202020204" pitchFamily="34" charset="0"/>
                <a:cs typeface="Arial" panose="020B0604020202020204" pitchFamily="34" charset="0"/>
              </a:rPr>
              <a:t> 22</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F8D0508-3018-479C-8D31-749903D995A2}"/>
              </a:ext>
            </a:extLst>
          </p:cNvPr>
          <p:cNvPicPr>
            <a:picLocks noChangeAspect="1"/>
          </p:cNvPicPr>
          <p:nvPr/>
        </p:nvPicPr>
        <p:blipFill>
          <a:blip r:embed="rId2"/>
          <a:stretch>
            <a:fillRect/>
          </a:stretch>
        </p:blipFill>
        <p:spPr>
          <a:xfrm>
            <a:off x="7405493" y="6562710"/>
            <a:ext cx="2871981" cy="217125"/>
          </a:xfrm>
          <a:prstGeom prst="rect">
            <a:avLst/>
          </a:prstGeom>
        </p:spPr>
      </p:pic>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1</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116312" cy="461666"/>
            <a:chOff x="1870518" y="1440653"/>
            <a:chExt cx="1116312"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56137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56188"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extLst>
              <p:ext uri="{D42A27DB-BD31-4B8C-83A1-F6EECF244321}">
                <p14:modId xmlns:p14="http://schemas.microsoft.com/office/powerpoint/2010/main" val="4041676419"/>
              </p:ext>
            </p:extLst>
          </p:nvPr>
        </p:nvGraphicFramePr>
        <p:xfrm>
          <a:off x="1978480" y="1694186"/>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7C033D18-6959-441A-ACBC-AC214B087229}"/>
              </a:ext>
            </a:extLst>
          </p:cNvPr>
          <p:cNvSpPr txBox="1"/>
          <p:nvPr/>
        </p:nvSpPr>
        <p:spPr>
          <a:xfrm>
            <a:off x="4869200" y="2939922"/>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12</a:t>
            </a:r>
          </a:p>
        </p:txBody>
      </p:sp>
      <p:sp>
        <p:nvSpPr>
          <p:cNvPr id="11" name="TextBox 10">
            <a:extLst>
              <a:ext uri="{FF2B5EF4-FFF2-40B4-BE49-F238E27FC236}">
                <a16:creationId xmlns:a16="http://schemas.microsoft.com/office/drawing/2014/main" id="{233ECA2F-BEEB-42CF-BC2F-1CCC86A79AFD}"/>
              </a:ext>
            </a:extLst>
          </p:cNvPr>
          <p:cNvSpPr txBox="1"/>
          <p:nvPr/>
        </p:nvSpPr>
        <p:spPr>
          <a:xfrm>
            <a:off x="5921933" y="2934941"/>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10</a:t>
            </a:r>
          </a:p>
        </p:txBody>
      </p:sp>
      <p:sp>
        <p:nvSpPr>
          <p:cNvPr id="12" name="TextBox 11">
            <a:extLst>
              <a:ext uri="{FF2B5EF4-FFF2-40B4-BE49-F238E27FC236}">
                <a16:creationId xmlns:a16="http://schemas.microsoft.com/office/drawing/2014/main" id="{31CBCAD6-99B0-47ED-9DED-52C2E72296FA}"/>
              </a:ext>
            </a:extLst>
          </p:cNvPr>
          <p:cNvSpPr txBox="1"/>
          <p:nvPr/>
        </p:nvSpPr>
        <p:spPr>
          <a:xfrm>
            <a:off x="7010044" y="2929960"/>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16</a:t>
            </a:r>
          </a:p>
        </p:txBody>
      </p:sp>
      <p:sp>
        <p:nvSpPr>
          <p:cNvPr id="13" name="TextBox 12">
            <a:extLst>
              <a:ext uri="{FF2B5EF4-FFF2-40B4-BE49-F238E27FC236}">
                <a16:creationId xmlns:a16="http://schemas.microsoft.com/office/drawing/2014/main" id="{B823A5B2-A535-42E9-A72C-6EC66535275F}"/>
              </a:ext>
            </a:extLst>
          </p:cNvPr>
          <p:cNvSpPr txBox="1"/>
          <p:nvPr/>
        </p:nvSpPr>
        <p:spPr>
          <a:xfrm>
            <a:off x="8125369" y="2924979"/>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18</a:t>
            </a:r>
          </a:p>
        </p:txBody>
      </p:sp>
      <p:sp>
        <p:nvSpPr>
          <p:cNvPr id="14" name="TextBox 13">
            <a:extLst>
              <a:ext uri="{FF2B5EF4-FFF2-40B4-BE49-F238E27FC236}">
                <a16:creationId xmlns:a16="http://schemas.microsoft.com/office/drawing/2014/main" id="{F53034C4-E9A4-4B3D-B934-633E12158ACB}"/>
              </a:ext>
            </a:extLst>
          </p:cNvPr>
          <p:cNvSpPr txBox="1"/>
          <p:nvPr/>
        </p:nvSpPr>
        <p:spPr>
          <a:xfrm>
            <a:off x="9308728" y="2919998"/>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20</a:t>
            </a:r>
          </a:p>
        </p:txBody>
      </p:sp>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extLst>
              <p:ext uri="{D42A27DB-BD31-4B8C-83A1-F6EECF244321}">
                <p14:modId xmlns:p14="http://schemas.microsoft.com/office/powerpoint/2010/main" val="820352698"/>
              </p:ext>
            </p:extLst>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BB24B448-2B28-4286-98E2-0CCE1FFEA085}"/>
              </a:ext>
            </a:extLst>
          </p:cNvPr>
          <p:cNvSpPr txBox="1"/>
          <p:nvPr/>
        </p:nvSpPr>
        <p:spPr>
          <a:xfrm>
            <a:off x="4869200"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
        <p:nvSpPr>
          <p:cNvPr id="19" name="TextBox 18">
            <a:extLst>
              <a:ext uri="{FF2B5EF4-FFF2-40B4-BE49-F238E27FC236}">
                <a16:creationId xmlns:a16="http://schemas.microsoft.com/office/drawing/2014/main" id="{8179EA69-C23A-4558-85CB-568741F3CEF7}"/>
              </a:ext>
            </a:extLst>
          </p:cNvPr>
          <p:cNvSpPr txBox="1"/>
          <p:nvPr/>
        </p:nvSpPr>
        <p:spPr>
          <a:xfrm>
            <a:off x="5940983"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8</a:t>
            </a:r>
          </a:p>
        </p:txBody>
      </p:sp>
      <p:sp>
        <p:nvSpPr>
          <p:cNvPr id="20" name="TextBox 19">
            <a:extLst>
              <a:ext uri="{FF2B5EF4-FFF2-40B4-BE49-F238E27FC236}">
                <a16:creationId xmlns:a16="http://schemas.microsoft.com/office/drawing/2014/main" id="{D64ADF2E-CA0F-4E20-8485-A8E1A133F02A}"/>
              </a:ext>
            </a:extLst>
          </p:cNvPr>
          <p:cNvSpPr txBox="1"/>
          <p:nvPr/>
        </p:nvSpPr>
        <p:spPr>
          <a:xfrm>
            <a:off x="7010044" y="5382166"/>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10</a:t>
            </a:r>
          </a:p>
        </p:txBody>
      </p:sp>
      <p:sp>
        <p:nvSpPr>
          <p:cNvPr id="21" name="TextBox 20">
            <a:extLst>
              <a:ext uri="{FF2B5EF4-FFF2-40B4-BE49-F238E27FC236}">
                <a16:creationId xmlns:a16="http://schemas.microsoft.com/office/drawing/2014/main" id="{3901FB8C-0911-480C-9A5E-68927C2E4357}"/>
              </a:ext>
            </a:extLst>
          </p:cNvPr>
          <p:cNvSpPr txBox="1"/>
          <p:nvPr/>
        </p:nvSpPr>
        <p:spPr>
          <a:xfrm>
            <a:off x="8157639" y="5374695"/>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7</a:t>
            </a:r>
          </a:p>
        </p:txBody>
      </p:sp>
      <p:sp>
        <p:nvSpPr>
          <p:cNvPr id="22" name="TextBox 21">
            <a:extLst>
              <a:ext uri="{FF2B5EF4-FFF2-40B4-BE49-F238E27FC236}">
                <a16:creationId xmlns:a16="http://schemas.microsoft.com/office/drawing/2014/main" id="{F42A261D-3E6C-4858-84F1-EE2B76EA9CC7}"/>
              </a:ext>
            </a:extLst>
          </p:cNvPr>
          <p:cNvSpPr txBox="1"/>
          <p:nvPr/>
        </p:nvSpPr>
        <p:spPr>
          <a:xfrm>
            <a:off x="9282555"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9</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500" fill="hold"/>
                                        <p:tgtEl>
                                          <p:spTgt spid="22"/>
                                        </p:tgtEl>
                                        <p:attrNameLst>
                                          <p:attrName>ppt_w</p:attrName>
                                        </p:attrNameLst>
                                      </p:cBhvr>
                                      <p:tavLst>
                                        <p:tav tm="0">
                                          <p:val>
                                            <p:fltVal val="0"/>
                                          </p:val>
                                        </p:tav>
                                        <p:tav tm="100000">
                                          <p:val>
                                            <p:strVal val="#ppt_w"/>
                                          </p:val>
                                        </p:tav>
                                      </p:tavLst>
                                    </p:anim>
                                    <p:anim calcmode="lin" valueType="num">
                                      <p:cBhvr>
                                        <p:cTn id="95" dur="500" fill="hold"/>
                                        <p:tgtEl>
                                          <p:spTgt spid="22"/>
                                        </p:tgtEl>
                                        <p:attrNameLst>
                                          <p:attrName>ppt_h</p:attrName>
                                        </p:attrNameLst>
                                      </p:cBhvr>
                                      <p:tavLst>
                                        <p:tav tm="0">
                                          <p:val>
                                            <p:fltVal val="0"/>
                                          </p:val>
                                        </p:tav>
                                        <p:tav tm="100000">
                                          <p:val>
                                            <p:strVal val="#ppt_h"/>
                                          </p:val>
                                        </p:tav>
                                      </p:tavLst>
                                    </p:anim>
                                    <p:animEffect transition="in" filter="fade">
                                      <p:cBhvr>
                                        <p:cTn id="9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73598"/>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116312" cy="461666"/>
            <a:chOff x="1870518" y="1440653"/>
            <a:chExt cx="1116312"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56137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56188"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p>
        </p:txBody>
      </p:sp>
      <p:sp>
        <p:nvSpPr>
          <p:cNvPr id="26" name="TextBox 25">
            <a:extLst>
              <a:ext uri="{FF2B5EF4-FFF2-40B4-BE49-F238E27FC236}">
                <a16:creationId xmlns:a16="http://schemas.microsoft.com/office/drawing/2014/main" id="{49CA1785-D7E4-4134-B132-37DCC0913EF2}"/>
              </a:ext>
            </a:extLst>
          </p:cNvPr>
          <p:cNvSpPr txBox="1"/>
          <p:nvPr/>
        </p:nvSpPr>
        <p:spPr>
          <a:xfrm>
            <a:off x="5289625" y="2347869"/>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27" name="TextBox 26">
            <a:extLst>
              <a:ext uri="{FF2B5EF4-FFF2-40B4-BE49-F238E27FC236}">
                <a16:creationId xmlns:a16="http://schemas.microsoft.com/office/drawing/2014/main" id="{2064EFE9-A08F-4847-8B69-3F2755A35317}"/>
              </a:ext>
            </a:extLst>
          </p:cNvPr>
          <p:cNvSpPr txBox="1"/>
          <p:nvPr/>
        </p:nvSpPr>
        <p:spPr>
          <a:xfrm>
            <a:off x="8144071" y="2347869"/>
            <a:ext cx="69762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10</a:t>
            </a:r>
          </a:p>
        </p:txBody>
      </p:sp>
      <p:sp>
        <p:nvSpPr>
          <p:cNvPr id="28" name="TextBox 27">
            <a:extLst>
              <a:ext uri="{FF2B5EF4-FFF2-40B4-BE49-F238E27FC236}">
                <a16:creationId xmlns:a16="http://schemas.microsoft.com/office/drawing/2014/main" id="{14BF34D3-9269-46BE-9615-5AE41CE88EC9}"/>
              </a:ext>
            </a:extLst>
          </p:cNvPr>
          <p:cNvSpPr txBox="1"/>
          <p:nvPr/>
        </p:nvSpPr>
        <p:spPr>
          <a:xfrm>
            <a:off x="4672453" y="4269785"/>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8</a:t>
            </a:r>
          </a:p>
        </p:txBody>
      </p:sp>
      <p:sp>
        <p:nvSpPr>
          <p:cNvPr id="29" name="TextBox 28">
            <a:extLst>
              <a:ext uri="{FF2B5EF4-FFF2-40B4-BE49-F238E27FC236}">
                <a16:creationId xmlns:a16="http://schemas.microsoft.com/office/drawing/2014/main" id="{4A677478-47D8-4F1A-9604-2450F7C861B4}"/>
              </a:ext>
            </a:extLst>
          </p:cNvPr>
          <p:cNvSpPr txBox="1"/>
          <p:nvPr/>
        </p:nvSpPr>
        <p:spPr>
          <a:xfrm>
            <a:off x="6791539" y="4988686"/>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30" name="TextBox 29">
            <a:extLst>
              <a:ext uri="{FF2B5EF4-FFF2-40B4-BE49-F238E27FC236}">
                <a16:creationId xmlns:a16="http://schemas.microsoft.com/office/drawing/2014/main" id="{7CA7DC5E-C535-4000-B8C7-F40ABD8EC606}"/>
              </a:ext>
            </a:extLst>
          </p:cNvPr>
          <p:cNvSpPr txBox="1"/>
          <p:nvPr/>
        </p:nvSpPr>
        <p:spPr>
          <a:xfrm>
            <a:off x="9186396" y="4183572"/>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animBg="1"/>
      <p:bldP spid="2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3</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498066"/>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6311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10</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10</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8</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8</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10</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26</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900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575B9-3B91-417B-BAB0-07075B3DBDE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466792" y="23434"/>
            <a:ext cx="6867568" cy="3470634"/>
          </a:xfrm>
          <a:prstGeom prst="rect">
            <a:avLst/>
          </a:prstGeom>
        </p:spPr>
      </p:pic>
      <p:sp>
        <p:nvSpPr>
          <p:cNvPr id="3" name="Oval 2">
            <a:extLst>
              <a:ext uri="{FF2B5EF4-FFF2-40B4-BE49-F238E27FC236}">
                <a16:creationId xmlns:a16="http://schemas.microsoft.com/office/drawing/2014/main" id="{691EA7CB-A655-4022-8C84-20EF2810A0E2}"/>
              </a:ext>
            </a:extLst>
          </p:cNvPr>
          <p:cNvSpPr/>
          <p:nvPr/>
        </p:nvSpPr>
        <p:spPr>
          <a:xfrm>
            <a:off x="814332" y="970991"/>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4</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TextBox 3">
            <a:extLst>
              <a:ext uri="{FF2B5EF4-FFF2-40B4-BE49-F238E27FC236}">
                <a16:creationId xmlns:a16="http://schemas.microsoft.com/office/drawing/2014/main" id="{5BF6749A-0752-47C8-B960-A565167D7D46}"/>
              </a:ext>
            </a:extLst>
          </p:cNvPr>
          <p:cNvSpPr txBox="1"/>
          <p:nvPr/>
        </p:nvSpPr>
        <p:spPr>
          <a:xfrm>
            <a:off x="1251655" y="970991"/>
            <a:ext cx="350322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Vào bữa cơm gia đình, Mai lấy đũa cho cả nhà. Mai lấy 12 chiếc đũa chia thành các đôi thì vừa đủ mỗi người một đôi. Hỏi gia đình Mai có mấy người?</a:t>
            </a:r>
          </a:p>
        </p:txBody>
      </p:sp>
      <p:sp>
        <p:nvSpPr>
          <p:cNvPr id="5" name="TextBox 4">
            <a:extLst>
              <a:ext uri="{FF2B5EF4-FFF2-40B4-BE49-F238E27FC236}">
                <a16:creationId xmlns:a16="http://schemas.microsoft.com/office/drawing/2014/main" id="{EE392C60-E91A-496B-A148-61EC3698A35D}"/>
              </a:ext>
            </a:extLst>
          </p:cNvPr>
          <p:cNvSpPr txBox="1"/>
          <p:nvPr/>
        </p:nvSpPr>
        <p:spPr>
          <a:xfrm>
            <a:off x="5087886" y="3399149"/>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Bài giải</a:t>
            </a:r>
          </a:p>
        </p:txBody>
      </p:sp>
      <p:sp>
        <p:nvSpPr>
          <p:cNvPr id="6" name="TextBox 5">
            <a:extLst>
              <a:ext uri="{FF2B5EF4-FFF2-40B4-BE49-F238E27FC236}">
                <a16:creationId xmlns:a16="http://schemas.microsoft.com/office/drawing/2014/main" id="{EE5139D5-3ED8-45B0-A08C-4CCFD8155697}"/>
              </a:ext>
            </a:extLst>
          </p:cNvPr>
          <p:cNvSpPr txBox="1"/>
          <p:nvPr/>
        </p:nvSpPr>
        <p:spPr>
          <a:xfrm>
            <a:off x="2925733" y="4441625"/>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Gia đình Mai có số người là:</a:t>
            </a:r>
          </a:p>
        </p:txBody>
      </p:sp>
      <p:sp>
        <p:nvSpPr>
          <p:cNvPr id="7" name="TextBox 6">
            <a:extLst>
              <a:ext uri="{FF2B5EF4-FFF2-40B4-BE49-F238E27FC236}">
                <a16:creationId xmlns:a16="http://schemas.microsoft.com/office/drawing/2014/main" id="{A61DC934-52E7-4196-B7CB-01EC6E70FBDB}"/>
              </a:ext>
            </a:extLst>
          </p:cNvPr>
          <p:cNvSpPr txBox="1"/>
          <p:nvPr/>
        </p:nvSpPr>
        <p:spPr>
          <a:xfrm>
            <a:off x="2925733" y="4968809"/>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12 : 2 = 6 (người)</a:t>
            </a:r>
          </a:p>
        </p:txBody>
      </p:sp>
      <p:sp>
        <p:nvSpPr>
          <p:cNvPr id="8" name="TextBox 7">
            <a:extLst>
              <a:ext uri="{FF2B5EF4-FFF2-40B4-BE49-F238E27FC236}">
                <a16:creationId xmlns:a16="http://schemas.microsoft.com/office/drawing/2014/main" id="{F604F0CA-3333-41BE-8862-BB89BB74DDA9}"/>
              </a:ext>
            </a:extLst>
          </p:cNvPr>
          <p:cNvSpPr txBox="1"/>
          <p:nvPr/>
        </p:nvSpPr>
        <p:spPr>
          <a:xfrm>
            <a:off x="3889741" y="5488065"/>
            <a:ext cx="401083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 số: 6 người.</a:t>
            </a:r>
          </a:p>
        </p:txBody>
      </p:sp>
      <p:sp>
        <p:nvSpPr>
          <p:cNvPr id="9" name="TextBox 8">
            <a:extLst>
              <a:ext uri="{FF2B5EF4-FFF2-40B4-BE49-F238E27FC236}">
                <a16:creationId xmlns:a16="http://schemas.microsoft.com/office/drawing/2014/main" id="{9F711955-5D07-4B15-90CE-E3D94E6FCFD3}"/>
              </a:ext>
            </a:extLst>
          </p:cNvPr>
          <p:cNvSpPr txBox="1"/>
          <p:nvPr/>
        </p:nvSpPr>
        <p:spPr>
          <a:xfrm>
            <a:off x="2814422" y="3914441"/>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Mỗi đôi đũa có 2 chiếc đũa.</a:t>
            </a:r>
          </a:p>
        </p:txBody>
      </p:sp>
      <p:pic>
        <p:nvPicPr>
          <p:cNvPr id="10" name="Picture 9" descr="C:\Users\TUAN\Downloads\Luyện tập 1.png">
            <a:extLst>
              <a:ext uri="{FF2B5EF4-FFF2-40B4-BE49-F238E27FC236}">
                <a16:creationId xmlns:a16="http://schemas.microsoft.com/office/drawing/2014/main" id="{A163489F-401E-4874-B210-58CD5DF1490B}"/>
              </a:ext>
            </a:extLst>
          </p:cNvPr>
          <p:cNvPicPr>
            <a:picLocks noChangeAspect="1" noChangeArrowheads="1"/>
          </p:cNvPicPr>
          <p:nvPr/>
        </p:nvPicPr>
        <p:blipFill>
          <a:blip r:embed="rId4" cstate="print"/>
          <a:srcRect/>
          <a:stretch>
            <a:fillRect/>
          </a:stretch>
        </p:blipFill>
        <p:spPr bwMode="auto">
          <a:xfrm>
            <a:off x="687949" y="0"/>
            <a:ext cx="2237784" cy="863493"/>
          </a:xfrm>
          <a:prstGeom prst="rect">
            <a:avLst/>
          </a:prstGeom>
          <a:noFill/>
        </p:spPr>
      </p:pic>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38088" y="327190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183858" y="2134615"/>
            <a:ext cx="7633146" cy="16547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hẹn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gặp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p:cNvSpPr/>
          <p:nvPr/>
        </p:nvSpPr>
        <p:spPr>
          <a:xfrm>
            <a:off x="9613900" y="6458041"/>
            <a:ext cx="2146300" cy="39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900799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233</Words>
  <Application>Microsoft Office PowerPoint</Application>
  <PresentationFormat>Widescreen</PresentationFormat>
  <Paragraphs>104</Paragraphs>
  <Slides>6</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vt:i4>
      </vt:variant>
    </vt:vector>
  </HeadingPairs>
  <TitlesOfParts>
    <vt:vector size="15" baseType="lpstr">
      <vt:lpstr>等线</vt:lpstr>
      <vt:lpstr>微软雅黑</vt:lpstr>
      <vt:lpstr>Arial</vt:lpstr>
      <vt:lpstr>Arial-Rounded</vt:lpstr>
      <vt:lpstr>Calibri</vt:lpstr>
      <vt:lpstr>Times New Roman</vt:lpstr>
      <vt:lpstr>Office Theme</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34</cp:revision>
  <dcterms:created xsi:type="dcterms:W3CDTF">2021-07-24T01:07:49Z</dcterms:created>
  <dcterms:modified xsi:type="dcterms:W3CDTF">2025-02-11T07:21:55Z</dcterms:modified>
</cp:coreProperties>
</file>