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1" r:id="rId3"/>
    <p:sldMasterId id="2147483732" r:id="rId4"/>
    <p:sldMasterId id="2147483744" r:id="rId5"/>
    <p:sldMasterId id="2147483756" r:id="rId6"/>
    <p:sldMasterId id="2147483759" r:id="rId7"/>
    <p:sldMasterId id="2147483762" r:id="rId8"/>
    <p:sldMasterId id="2147483765" r:id="rId9"/>
  </p:sldMasterIdLst>
  <p:notesMasterIdLst>
    <p:notesMasterId r:id="rId21"/>
  </p:notesMasterIdLst>
  <p:sldIdLst>
    <p:sldId id="263" r:id="rId10"/>
    <p:sldId id="2007577144" r:id="rId11"/>
    <p:sldId id="2007577146" r:id="rId12"/>
    <p:sldId id="2007577096" r:id="rId13"/>
    <p:sldId id="282" r:id="rId14"/>
    <p:sldId id="257" r:id="rId15"/>
    <p:sldId id="2007577123" r:id="rId16"/>
    <p:sldId id="2007577124" r:id="rId17"/>
    <p:sldId id="2007577139" r:id="rId18"/>
    <p:sldId id="2007577134" r:id="rId19"/>
    <p:sldId id="20075771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2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9FA5A6C-6386-4713-BF22-759FE1810BC2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042DCF5-989F-427F-98A8-78170060E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1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8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8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43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8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6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70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21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02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9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E5983328-5D9C-4CDA-A4B0-8F0932BA2C1A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Hương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Thảo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tranthao121004@gmail.com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7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8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9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schemeClr val="bg2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1505" y="4130745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(TRANG 23)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400" b="1" kern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804026"/>
            <a:ext cx="6491707" cy="139432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học:Để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trái,người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457852" y="75600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486137" y="1529331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47151" y="2969351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181557" y="522079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373292" y="5826035"/>
            <a:ext cx="3479074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 đoạn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3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128284" y="1944354"/>
            <a:ext cx="11206480" cy="3803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722846" y="3902831"/>
            <a:ext cx="947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nổi lên và sóng lúa vàng</a:t>
            </a:r>
            <a:r>
              <a:rPr lang="en-US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 dờn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04064" y="394972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/>
          </a:p>
        </p:txBody>
      </p:sp>
      <p:sp>
        <p:nvSpPr>
          <p:cNvPr id="11" name="Rectangle 10"/>
          <p:cNvSpPr/>
          <p:nvPr/>
        </p:nvSpPr>
        <p:spPr>
          <a:xfrm>
            <a:off x="8632074" y="3905794"/>
            <a:ext cx="2993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/>
          </a:p>
        </p:txBody>
      </p:sp>
      <p:sp>
        <p:nvSpPr>
          <p:cNvPr id="12" name="Rectangle 11"/>
          <p:cNvSpPr/>
          <p:nvPr/>
        </p:nvSpPr>
        <p:spPr>
          <a:xfrm>
            <a:off x="10696007" y="3919248"/>
            <a:ext cx="5567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6062534" y="4559328"/>
            <a:ext cx="3041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/>
          </a:p>
        </p:txBody>
      </p:sp>
      <p:sp>
        <p:nvSpPr>
          <p:cNvPr id="14" name="Rectangle 13"/>
          <p:cNvSpPr/>
          <p:nvPr/>
        </p:nvSpPr>
        <p:spPr>
          <a:xfrm>
            <a:off x="5999781" y="4550363"/>
            <a:ext cx="2512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595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891056" y="17376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9222" y="1813208"/>
            <a:ext cx="6571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1149417" y="2787853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373292" y="5826035"/>
            <a:ext cx="3479074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0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707</Words>
  <Application>Microsoft Office PowerPoint</Application>
  <PresentationFormat>Widescreen</PresentationFormat>
  <Paragraphs>66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等线 Light</vt:lpstr>
      <vt:lpstr>Microsoft YaHei</vt:lpstr>
      <vt:lpstr>Arial</vt:lpstr>
      <vt:lpstr>Arial Black</vt:lpstr>
      <vt:lpstr>Calibri</vt:lpstr>
      <vt:lpstr>Lato Hairline</vt:lpstr>
      <vt:lpstr>Lato Light</vt:lpstr>
      <vt:lpstr>Lato Regular</vt:lpstr>
      <vt:lpstr>Times New Roman</vt:lpstr>
      <vt:lpstr>UTM Avo</vt:lpstr>
      <vt:lpstr>方正卡通简体</vt:lpstr>
      <vt:lpstr>3_Office 主题​​</vt:lpstr>
      <vt:lpstr>3_Office Theme</vt:lpstr>
      <vt:lpstr>Office 主题​​</vt:lpstr>
      <vt:lpstr>5_Office Theme</vt:lpstr>
      <vt:lpstr>1_Office 主题</vt:lpstr>
      <vt:lpstr>office</vt:lpstr>
      <vt:lpstr>1_office</vt:lpstr>
      <vt:lpstr>2_office</vt:lpstr>
      <vt:lpstr>3_office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59</cp:revision>
  <dcterms:created xsi:type="dcterms:W3CDTF">2021-08-01T03:17:41Z</dcterms:created>
  <dcterms:modified xsi:type="dcterms:W3CDTF">2025-02-11T09:18:21Z</dcterms:modified>
</cp:coreProperties>
</file>