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0" r:id="rId3"/>
    <p:sldMasterId id="2147483712" r:id="rId4"/>
    <p:sldMasterId id="2147483724" r:id="rId5"/>
    <p:sldMasterId id="2147483733" r:id="rId6"/>
    <p:sldMasterId id="2147483738" r:id="rId7"/>
    <p:sldMasterId id="2147483743" r:id="rId8"/>
  </p:sldMasterIdLst>
  <p:notesMasterIdLst>
    <p:notesMasterId r:id="rId27"/>
  </p:notesMasterIdLst>
  <p:sldIdLst>
    <p:sldId id="257" r:id="rId9"/>
    <p:sldId id="2007577143" r:id="rId10"/>
    <p:sldId id="258" r:id="rId11"/>
    <p:sldId id="2007577136" r:id="rId12"/>
    <p:sldId id="2007577096" r:id="rId13"/>
    <p:sldId id="282" r:id="rId14"/>
    <p:sldId id="2007577126" r:id="rId15"/>
    <p:sldId id="2007577140" r:id="rId16"/>
    <p:sldId id="2007577137" r:id="rId17"/>
    <p:sldId id="367" r:id="rId18"/>
    <p:sldId id="2007577138" r:id="rId19"/>
    <p:sldId id="2007577139" r:id="rId20"/>
    <p:sldId id="2007577127" r:id="rId21"/>
    <p:sldId id="2007577141" r:id="rId22"/>
    <p:sldId id="2007577131" r:id="rId23"/>
    <p:sldId id="2007577142" r:id="rId24"/>
    <p:sldId id="2007577132" r:id="rId25"/>
    <p:sldId id="20075771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EBFE"/>
    <a:srgbClr val="FFCE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8FCCDD9A-FC11-45C4-AB31-3CA70FE6619B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fld id="{0102AD6C-068B-49F7-98F9-1332A89741B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80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33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02726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75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9073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60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5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82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8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39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866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81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6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64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8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40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5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86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3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5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6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5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59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3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70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4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42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1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4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10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4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3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2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4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7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1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152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14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57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6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7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253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9540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4458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1930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024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87551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322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201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786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61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5384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60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45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0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CCDDC5-61BC-42F1-9636-4DD605E8B547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3026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 advTm="1000">
        <p:push dir="u"/>
      </p:transition>
    </mc:Choice>
    <mc:Fallback xmlns="">
      <p:transition advTm="1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2025/2/13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F17FA3A-EC0B-4242-8D35-0F454B149BC8}"/>
              </a:ext>
            </a:extLst>
          </p:cNvPr>
          <p:cNvSpPr txBox="1">
            <a:spLocks/>
          </p:cNvSpPr>
          <p:nvPr userDrawn="1"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06232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A3C39D9B-1707-4BC2-A8DF-A9A95A2D1DDF}" type="datetimeFigureOut">
              <a:rPr lang="en-US" smtClean="0"/>
              <a:pPr/>
              <a:t>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904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2025/2/13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49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942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7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x-none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758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7" y="6570742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x-none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735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1289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wind"/>
      </p:transition>
    </mc:Choice>
    <mc:Fallback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2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12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0DD72BD-B251-4DBE-9A6F-20F6E26D1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534" y="0"/>
            <a:ext cx="12192000" cy="6858000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D394F6-B928-454B-900F-1F4C6087D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6684" y="1780333"/>
            <a:ext cx="791162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Bài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8: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Lũy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"/>
                <a:ea typeface="字魂35号-经典雅黑" panose="00000500000000000000" pitchFamily="2" charset="-122"/>
                <a:cs typeface="+mn-cs"/>
                <a:sym typeface=""/>
              </a:rPr>
              <a:t>tre</a:t>
            </a:r>
            <a:endParaRPr kumimoji="0" lang="en-US" altLang="zh-CN" sz="8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25D247-D5AC-40D1-BCFE-F9671BD200A5}"/>
              </a:ext>
            </a:extLst>
          </p:cNvPr>
          <p:cNvSpPr/>
          <p:nvPr/>
        </p:nvSpPr>
        <p:spPr>
          <a:xfrm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4B9C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"/>
              <a:ea typeface="字魂35号-经典雅黑" panose="00000500000000000000" pitchFamily="2" charset="-122"/>
              <a:cs typeface="+mn-cs"/>
              <a:sym typeface=""/>
            </a:endParaRPr>
          </a:p>
        </p:txBody>
      </p:sp>
      <p:sp>
        <p:nvSpPr>
          <p:cNvPr id="5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8215" y="3251656"/>
            <a:ext cx="7361235" cy="6155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(Trang 34)</a:t>
            </a:r>
            <a:endParaRPr lang="en-US" altLang="zh-CN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3333">
                                          <p:cBhvr additive="base">
                                            <p:cTn id="1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3333">
                                          <p:cBhvr additive="base">
                                            <p:cTn id="1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1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10"/>
                                </p:stCondLst>
                                <p:childTnLst>
                                  <p:par>
                                    <p:cTn id="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"/>
                                </p:stCondLst>
                                <p:childTnLst>
                                  <p:par>
                                    <p:cTn id="1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24" grpId="0" animBg="1"/>
          <p:bldP spid="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Trả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hỏi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Tm="3000">
        <p15:prstTrans prst="curtains"/>
      </p:transition>
    </mc:Choice>
    <mc:Fallback xmlns="">
      <p:transition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600F577-F819-4602-BCEB-985221633540}"/>
              </a:ext>
            </a:extLst>
          </p:cNvPr>
          <p:cNvSpPr txBox="1"/>
          <p:nvPr/>
        </p:nvSpPr>
        <p:spPr>
          <a:xfrm>
            <a:off x="548804" y="1611530"/>
            <a:ext cx="11225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Tìm những câu thơ miêu tả cây tre vào lúc mặt trời mọc.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296592" y="486253"/>
            <a:ext cx="6026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TRẢ LỜI CÂU HỎI</a:t>
            </a:r>
            <a:endParaRPr lang="en-US" sz="48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012C5D-02DC-B244-89AC-6B146FC301A3}"/>
              </a:ext>
            </a:extLst>
          </p:cNvPr>
          <p:cNvSpPr txBox="1"/>
          <p:nvPr/>
        </p:nvSpPr>
        <p:spPr>
          <a:xfrm>
            <a:off x="2476079" y="2315113"/>
            <a:ext cx="7589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1219170">
              <a:buClr>
                <a:srgbClr val="000000"/>
              </a:buClr>
              <a:buFont typeface="Wingdings" panose="05000000000000000000" pitchFamily="2" charset="2"/>
              <a:buChar char="à"/>
            </a:pP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Luỹ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xanh </a:t>
            </a: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rì rào</a:t>
            </a:r>
            <a:endParaRPr lang="en-US" sz="3600" ker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just" defTabSz="1219170">
              <a:buClr>
                <a:srgbClr val="000000"/>
              </a:buClr>
            </a:pPr>
            <a:r>
              <a:rPr lang="en-US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</a:t>
            </a:r>
            <a:r>
              <a:rPr lang="vi-VN" sz="3600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Ngọn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cong gọng vó.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B4C0C9-1370-FE4F-9E4A-E58F0FEA7D50}"/>
              </a:ext>
            </a:extLst>
          </p:cNvPr>
          <p:cNvSpPr txBox="1"/>
          <p:nvPr/>
        </p:nvSpPr>
        <p:spPr>
          <a:xfrm>
            <a:off x="486809" y="3454225"/>
            <a:ext cx="106688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2.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Câu thơ nào ở khổ thơ thứ hai cho thấy tre cũng giống như người?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F907D3-87C8-D347-8A7E-D712942273EE}"/>
              </a:ext>
            </a:extLst>
          </p:cNvPr>
          <p:cNvSpPr txBox="1"/>
          <p:nvPr/>
        </p:nvSpPr>
        <p:spPr>
          <a:xfrm>
            <a:off x="2476079" y="4453877"/>
            <a:ext cx="8388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Tre bần thần nhớ gió.</a:t>
            </a:r>
          </a:p>
        </p:txBody>
      </p:sp>
      <p:pic>
        <p:nvPicPr>
          <p:cNvPr id="8" name="Picture 7" descr="Transparent Bamboo Stick Png - Cartoon Bamboo, Png Download - kindpng">
            <a:extLst>
              <a:ext uri="{FF2B5EF4-FFF2-40B4-BE49-F238E27FC236}">
                <a16:creationId xmlns:a16="http://schemas.microsoft.com/office/drawing/2014/main" id="{5BCAFDFC-0EF3-D341-9F53-06F10FC63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566" y="5125637"/>
            <a:ext cx="2348507" cy="18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81292" y="6541477"/>
            <a:ext cx="2236763" cy="3165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1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ình ảnh Tre Trúc PNG, Vector, PSD, và biểu tượng để tải về miễn phí |  pngtree">
            <a:extLst>
              <a:ext uri="{FF2B5EF4-FFF2-40B4-BE49-F238E27FC236}">
                <a16:creationId xmlns:a16="http://schemas.microsoft.com/office/drawing/2014/main" id="{D1B316C6-8815-AE49-9DB8-EED749EC6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6" b="90000" l="3056" r="90000">
                        <a14:foregroundMark x1="9444" y1="9722" x2="7500" y2="64444"/>
                        <a14:foregroundMark x1="4167" y1="69167" x2="3056" y2="74167"/>
                        <a14:foregroundMark x1="18889" y1="26944" x2="48333" y2="5278"/>
                        <a14:foregroundMark x1="48333" y1="5278" x2="56667" y2="3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05" y="10937"/>
            <a:ext cx="6440127" cy="732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E6DC67-9AFD-9F44-AE16-92B28C235C95}"/>
              </a:ext>
            </a:extLst>
          </p:cNvPr>
          <p:cNvSpPr txBox="1"/>
          <p:nvPr/>
        </p:nvSpPr>
        <p:spPr>
          <a:xfrm>
            <a:off x="4602204" y="2929172"/>
            <a:ext cx="758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 lúc chiều tối và đêm.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82932C-C682-1944-A126-1AAC4927D4E7}"/>
              </a:ext>
            </a:extLst>
          </p:cNvPr>
          <p:cNvSpPr txBox="1"/>
          <p:nvPr/>
        </p:nvSpPr>
        <p:spPr>
          <a:xfrm>
            <a:off x="4277782" y="1639864"/>
            <a:ext cx="7257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 khổ thơ thứ ba, hình ảnh lũy tre </a:t>
            </a:r>
            <a:r>
              <a:rPr lang="vi-VN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 miê</a:t>
            </a:r>
            <a:r>
              <a:rPr lang="en-US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u</a:t>
            </a:r>
            <a:r>
              <a:rPr lang="vi-VN" sz="3600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tả vào những lúc nào?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0725AA-0FFC-FB42-8EAC-E521DF0083DF}"/>
              </a:ext>
            </a:extLst>
          </p:cNvPr>
          <p:cNvSpPr txBox="1"/>
          <p:nvPr/>
        </p:nvSpPr>
        <p:spPr>
          <a:xfrm>
            <a:off x="2897361" y="3769211"/>
            <a:ext cx="851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584" indent="50799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vi-VN" sz="36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 thích hình ảnh nào nhất trong bài thơ?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31BFB4-6F71-6E48-B2D8-BD28FA690A02}"/>
              </a:ext>
            </a:extLst>
          </p:cNvPr>
          <p:cNvSpPr txBox="1"/>
          <p:nvPr/>
        </p:nvSpPr>
        <p:spPr>
          <a:xfrm>
            <a:off x="3206851" y="4473527"/>
            <a:ext cx="790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vi-VN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 ảnh em thích nhất là ……..</a:t>
            </a:r>
          </a:p>
        </p:txBody>
      </p:sp>
      <p:sp>
        <p:nvSpPr>
          <p:cNvPr id="8" name="Rectangle 7"/>
          <p:cNvSpPr/>
          <p:nvPr/>
        </p:nvSpPr>
        <p:spPr>
          <a:xfrm>
            <a:off x="8581292" y="6541477"/>
            <a:ext cx="2236763" cy="31652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913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13117" y="2198851"/>
            <a:ext cx="501767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Luyện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tập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8F76C2B-8132-4B06-A727-5A6CF0A61033}"/>
              </a:ext>
            </a:extLst>
          </p:cNvPr>
          <p:cNvSpPr txBox="1">
            <a:spLocks/>
          </p:cNvSpPr>
          <p:nvPr/>
        </p:nvSpPr>
        <p:spPr>
          <a:xfrm>
            <a:off x="8610600" y="-67469"/>
            <a:ext cx="35081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3491451" y="5814756"/>
            <a:ext cx="7861609" cy="793956"/>
          </a:xfrm>
          <a:prstGeom prst="roundRect">
            <a:avLst/>
          </a:prstGeom>
          <a:solidFill>
            <a:srgbClr val="EF19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từ ngữ chỉ thời gian trong bài thơ.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BDB2B9-C2BF-4C20-9E16-605B3E6A1E6B}"/>
              </a:ext>
            </a:extLst>
          </p:cNvPr>
          <p:cNvCxnSpPr>
            <a:cxnSpLocks/>
          </p:cNvCxnSpPr>
          <p:nvPr/>
        </p:nvCxnSpPr>
        <p:spPr>
          <a:xfrm>
            <a:off x="4596420" y="1767210"/>
            <a:ext cx="128610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B62A21-D254-4E59-A9AC-119132C0F37A}"/>
              </a:ext>
            </a:extLst>
          </p:cNvPr>
          <p:cNvCxnSpPr>
            <a:cxnSpLocks/>
          </p:cNvCxnSpPr>
          <p:nvPr/>
        </p:nvCxnSpPr>
        <p:spPr>
          <a:xfrm>
            <a:off x="4946911" y="3885700"/>
            <a:ext cx="639335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B2CC73A-3EB1-4DD3-9889-0B8B18EF7286}"/>
              </a:ext>
            </a:extLst>
          </p:cNvPr>
          <p:cNvCxnSpPr>
            <a:cxnSpLocks/>
          </p:cNvCxnSpPr>
          <p:nvPr/>
        </p:nvCxnSpPr>
        <p:spPr>
          <a:xfrm>
            <a:off x="9015503" y="3031862"/>
            <a:ext cx="660198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C23A6A-5F4E-4CDF-9E2D-BD0671FF8CE4}"/>
              </a:ext>
            </a:extLst>
          </p:cNvPr>
          <p:cNvCxnSpPr>
            <a:cxnSpLocks/>
          </p:cNvCxnSpPr>
          <p:nvPr/>
        </p:nvCxnSpPr>
        <p:spPr>
          <a:xfrm>
            <a:off x="11183129" y="4775751"/>
            <a:ext cx="747132" cy="0"/>
          </a:xfrm>
          <a:prstGeom prst="line">
            <a:avLst/>
          </a:prstGeom>
          <a:ln w="28575">
            <a:solidFill>
              <a:srgbClr val="EF1984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24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9001956" y="3963995"/>
            <a:ext cx="3190643" cy="30219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15652B-0766-49BD-9F1D-2954F78FDD22}"/>
              </a:ext>
            </a:extLst>
          </p:cNvPr>
          <p:cNvSpPr txBox="1"/>
          <p:nvPr/>
        </p:nvSpPr>
        <p:spPr>
          <a:xfrm>
            <a:off x="1643864" y="82803"/>
            <a:ext cx="9542000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 thêm những từ ngữ chỉ thời gian mà em biết.</a:t>
            </a:r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2972E5CA-8082-4F96-85B2-18BF68C3D773}"/>
              </a:ext>
            </a:extLst>
          </p:cNvPr>
          <p:cNvSpPr/>
          <p:nvPr/>
        </p:nvSpPr>
        <p:spPr>
          <a:xfrm>
            <a:off x="2100924" y="1389682"/>
            <a:ext cx="1876926" cy="6545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FB0AB16-94F3-416B-8965-21FDE81A3E8B}"/>
              </a:ext>
            </a:extLst>
          </p:cNvPr>
          <p:cNvSpPr/>
          <p:nvPr/>
        </p:nvSpPr>
        <p:spPr>
          <a:xfrm>
            <a:off x="5394357" y="1389682"/>
            <a:ext cx="1876926" cy="65451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23F2116C-26BD-46D2-9B22-E93D47D219B5}"/>
              </a:ext>
            </a:extLst>
          </p:cNvPr>
          <p:cNvSpPr/>
          <p:nvPr/>
        </p:nvSpPr>
        <p:spPr>
          <a:xfrm>
            <a:off x="3831065" y="2600508"/>
            <a:ext cx="1876926" cy="654518"/>
          </a:xfrm>
          <a:prstGeom prst="roundRect">
            <a:avLst/>
          </a:prstGeom>
          <a:solidFill>
            <a:schemeClr val="accent4"/>
          </a:solidFill>
          <a:ln w="1905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9831B37E-1963-4DC4-932F-FD89DCAD1350}"/>
              </a:ext>
            </a:extLst>
          </p:cNvPr>
          <p:cNvSpPr/>
          <p:nvPr/>
        </p:nvSpPr>
        <p:spPr>
          <a:xfrm>
            <a:off x="2176971" y="3678184"/>
            <a:ext cx="1876926" cy="654518"/>
          </a:xfrm>
          <a:prstGeom prst="roundRect">
            <a:avLst/>
          </a:prstGeom>
          <a:solidFill>
            <a:srgbClr val="B7D574"/>
          </a:solidFill>
          <a:ln w="19050">
            <a:solidFill>
              <a:schemeClr val="bg1">
                <a:lumMod val="2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 qua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E16F76F9-C393-48E6-873D-CE44027063CC}"/>
              </a:ext>
            </a:extLst>
          </p:cNvPr>
          <p:cNvSpPr/>
          <p:nvPr/>
        </p:nvSpPr>
        <p:spPr>
          <a:xfrm>
            <a:off x="5365481" y="3811334"/>
            <a:ext cx="1876926" cy="6545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50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………</a:t>
            </a:r>
            <a:endParaRPr lang="x-none" sz="3200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6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185711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45501" y="2198852"/>
            <a:ext cx="673393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Củng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cố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bài</a:t>
            </a:r>
            <a:r>
              <a:rPr kumimoji="0" lang="en-US" altLang="zh-CN" sz="7500" b="1" i="0" u="none" strike="noStrike" kern="1200" cap="none" spc="0" normalizeH="0" noProof="0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 </a:t>
            </a:r>
            <a:r>
              <a:rPr kumimoji="0" lang="en-US" altLang="zh-CN" sz="7500" b="1" i="0" u="none" strike="noStrike" kern="1200" cap="none" spc="0" normalizeH="0" noProof="0" dirty="0" err="1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仓耳羽辰体-谷力 W05" panose="02020400000000000000" pitchFamily="18" charset="-122"/>
                <a:cs typeface="+mn-cs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27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Bar dir="vert"/>
      </p:transition>
    </mc:Choice>
    <mc:Fallback xmlns="">
      <p:transition>
        <p:randomBar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763987" y="2749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cs typeface="Times New Roman" pitchFamily="18" charset="0"/>
              </a:rPr>
              <a:t>YÊU CẦU CẦN ĐẠT</a:t>
            </a:r>
            <a:endParaRPr lang="zh-CN" altLang="en-US" sz="4400" b="1" kern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cs typeface="Times New Roman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2" y="2664067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65396" y="1572636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480322" y="1273199"/>
            <a:ext cx="6491709" cy="1172434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đọc,biết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442887" y="321524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08082" y="2804026"/>
            <a:ext cx="6491707" cy="1394326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05164" y="4870926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03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387707" y="4611844"/>
            <a:ext cx="6491707" cy="1241926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thời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gian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dirty="0">
                <a:latin typeface="UTM Avo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latin typeface="UTM Avo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8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 advTm="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9042364" y="114814"/>
            <a:ext cx="3033132" cy="9056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90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/>
      <p:bldP spid="9" grpId="0"/>
      <p:bldP spid="10" grpId="0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8539041" y="0"/>
            <a:ext cx="3783588" cy="113872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4D1656EC-6174-42AA-B638-4D2D2CCF0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798" y="1075083"/>
            <a:ext cx="527050" cy="19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D851A1C4-E72E-4C97-9CF0-9E2EB8E59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43" y="3190006"/>
            <a:ext cx="527050" cy="1930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66659D98-67C6-4E2F-8299-3629FC5CE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60" y="1048957"/>
            <a:ext cx="527050" cy="195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0F5F00F-A33C-4E47-8D34-9282CCEC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767" y="3253645"/>
            <a:ext cx="527050" cy="186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373122F-57D8-4F82-9B58-A2E370321FBF}"/>
              </a:ext>
            </a:extLst>
          </p:cNvPr>
          <p:cNvSpPr/>
          <p:nvPr/>
        </p:nvSpPr>
        <p:spPr>
          <a:xfrm>
            <a:off x="3414794" y="1292272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E0B90CE-F60E-4ED1-BAAD-8F82A92AEB35}"/>
              </a:ext>
            </a:extLst>
          </p:cNvPr>
          <p:cNvSpPr/>
          <p:nvPr/>
        </p:nvSpPr>
        <p:spPr>
          <a:xfrm>
            <a:off x="3244152" y="3493029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F065786-6752-43B8-9F3B-5D672C198BA6}"/>
              </a:ext>
            </a:extLst>
          </p:cNvPr>
          <p:cNvSpPr/>
          <p:nvPr/>
        </p:nvSpPr>
        <p:spPr>
          <a:xfrm>
            <a:off x="7569393" y="1316485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57FD5B-6E3D-4B56-AFA7-D30299D6D4F4}"/>
              </a:ext>
            </a:extLst>
          </p:cNvPr>
          <p:cNvSpPr/>
          <p:nvPr/>
        </p:nvSpPr>
        <p:spPr>
          <a:xfrm>
            <a:off x="7732788" y="3220293"/>
            <a:ext cx="518305" cy="45681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643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2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5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7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87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ọng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ầm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airplan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3"/>
          <a:stretch>
            <a:fillRect/>
          </a:stretch>
        </p:blipFill>
        <p:spPr>
          <a:xfrm>
            <a:off x="821444" y="758283"/>
            <a:ext cx="10017422" cy="55709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C807-C27C-421C-BDBD-D4A5AB83026A}"/>
              </a:ext>
            </a:extLst>
          </p:cNvPr>
          <p:cNvSpPr txBox="1"/>
          <p:nvPr/>
        </p:nvSpPr>
        <p:spPr>
          <a:xfrm>
            <a:off x="3033251" y="528810"/>
            <a:ext cx="640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2846CF-AF4C-4A97-935C-73AD6AB1037C}"/>
              </a:ext>
            </a:extLst>
          </p:cNvPr>
          <p:cNvSpPr txBox="1"/>
          <p:nvPr/>
        </p:nvSpPr>
        <p:spPr>
          <a:xfrm>
            <a:off x="4058029" y="3543736"/>
            <a:ext cx="74804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//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rgbClr val="AFEBFE"/>
          </a:solidFill>
          <a:ln>
            <a:solidFill>
              <a:srgbClr val="AFEB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</p:transition>
    </mc:Choice>
    <mc:Fallback xmlns="">
      <p:transition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413CC95-953D-42CC-8207-A1EFB394ED64}"/>
              </a:ext>
            </a:extLst>
          </p:cNvPr>
          <p:cNvGrpSpPr/>
          <p:nvPr/>
        </p:nvGrpSpPr>
        <p:grpSpPr>
          <a:xfrm>
            <a:off x="3809929" y="1791043"/>
            <a:ext cx="6526263" cy="2315191"/>
            <a:chOff x="3770522" y="943551"/>
            <a:chExt cx="3822655" cy="2315191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9CCE898-329D-43E9-9EF7-6935E8B121BC}"/>
                </a:ext>
              </a:extLst>
            </p:cNvPr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>
                <a:extLst>
                  <a:ext uri="{FF2B5EF4-FFF2-40B4-BE49-F238E27FC236}">
                    <a16:creationId xmlns:a16="http://schemas.microsoft.com/office/drawing/2014/main" id="{C9A10510-73D6-48FC-9336-FA1260DCA4BA}"/>
                  </a:ext>
                </a:extLst>
              </p:cNvPr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B12FD35-A33C-446F-AE51-FD7DA0AF6ED3}"/>
                  </a:ext>
                </a:extLst>
              </p:cNvPr>
              <p:cNvSpPr txBox="1"/>
              <p:nvPr/>
            </p:nvSpPr>
            <p:spPr>
              <a:xfrm>
                <a:off x="189172" y="2284988"/>
                <a:ext cx="2020682" cy="14859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Bần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thần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256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Chỉ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tâm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trạng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lưu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luyến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nghĩ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ngợi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>
              <a:extLst>
                <a:ext uri="{FF2B5EF4-FFF2-40B4-BE49-F238E27FC236}">
                  <a16:creationId xmlns:a16="http://schemas.microsoft.com/office/drawing/2014/main" id="{6561E117-C024-4BC6-843F-92B4B358A11C}"/>
                </a:ext>
              </a:extLst>
            </p:cNvPr>
            <p:cNvCxnSpPr>
              <a:cxnSpLocks/>
            </p:cNvCxnSpPr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21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2C8AD751-7B5F-4219-A003-AE328012CD5C}"/>
              </a:ext>
            </a:extLst>
          </p:cNvPr>
          <p:cNvSpPr/>
          <p:nvPr/>
        </p:nvSpPr>
        <p:spPr>
          <a:xfrm>
            <a:off x="1874532" y="1065736"/>
            <a:ext cx="362191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1247C1-6F34-FC4D-B310-4530610AC21F}"/>
              </a:ext>
            </a:extLst>
          </p:cNvPr>
          <p:cNvSpPr/>
          <p:nvPr/>
        </p:nvSpPr>
        <p:spPr>
          <a:xfrm>
            <a:off x="4296437" y="785163"/>
            <a:ext cx="74500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là một bộ phận của vó bắt cá.</a:t>
            </a: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00572A-79BD-EC42-8362-0265447F1B81}"/>
              </a:ext>
            </a:extLst>
          </p:cNvPr>
          <p:cNvSpPr/>
          <p:nvPr/>
        </p:nvSpPr>
        <p:spPr>
          <a:xfrm>
            <a:off x="2301875" y="600420"/>
            <a:ext cx="5595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gọng vó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ất vó trên sông mùa nước đục">
            <a:extLst>
              <a:ext uri="{FF2B5EF4-FFF2-40B4-BE49-F238E27FC236}">
                <a16:creationId xmlns:a16="http://schemas.microsoft.com/office/drawing/2014/main" id="{9AE08F46-1453-9E49-8623-A012A5EB3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06" y="1575583"/>
            <a:ext cx="8679766" cy="495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584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origami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32F20C-8E8B-43F4-A7BC-D437A8237099}"/>
              </a:ext>
            </a:extLst>
          </p:cNvPr>
          <p:cNvSpPr/>
          <p:nvPr/>
        </p:nvSpPr>
        <p:spPr>
          <a:xfrm>
            <a:off x="3802568" y="1001344"/>
            <a:ext cx="8296505" cy="5399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204B61-F860-477C-8B5B-BC0303C14437}"/>
              </a:ext>
            </a:extLst>
          </p:cNvPr>
          <p:cNvSpPr txBox="1"/>
          <p:nvPr/>
        </p:nvSpPr>
        <p:spPr>
          <a:xfrm>
            <a:off x="3858323" y="1300386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F43A3A-A75E-4BBF-A23C-D15EA692F4EE}"/>
              </a:ext>
            </a:extLst>
          </p:cNvPr>
          <p:cNvSpPr txBox="1"/>
          <p:nvPr/>
        </p:nvSpPr>
        <p:spPr>
          <a:xfrm>
            <a:off x="3802568" y="3415310"/>
            <a:ext cx="46797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trưa đồng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 nắng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Trâu nằm nhai bóng râm,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bần thần nhớ gió,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Chợt về đầy tiếng chim.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C7A157-E994-4BC8-A105-340F43EF5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696"/>
            <a:ext cx="3802568" cy="5399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E097EF-6304-4A7B-B718-1FE4ED8D1555}"/>
              </a:ext>
            </a:extLst>
          </p:cNvPr>
          <p:cNvSpPr txBox="1"/>
          <p:nvPr/>
        </p:nvSpPr>
        <p:spPr>
          <a:xfrm>
            <a:off x="6096000" y="127878"/>
            <a:ext cx="25461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7AB98F-60BC-46D7-B075-ADAAAB803D27}"/>
              </a:ext>
            </a:extLst>
          </p:cNvPr>
          <p:cNvSpPr txBox="1"/>
          <p:nvPr/>
        </p:nvSpPr>
        <p:spPr>
          <a:xfrm>
            <a:off x="8188713" y="1316485"/>
            <a:ext cx="40032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ngủ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nâng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A87F64-2B0F-4E4F-98DE-2E4FD0B2EE36}"/>
              </a:ext>
            </a:extLst>
          </p:cNvPr>
          <p:cNvSpPr txBox="1"/>
          <p:nvPr/>
        </p:nvSpPr>
        <p:spPr>
          <a:xfrm>
            <a:off x="8188713" y="3423424"/>
            <a:ext cx="42374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gáy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luỹ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tre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Mầm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30BB61-85C7-4449-8D35-17AA95E52972}"/>
              </a:ext>
            </a:extLst>
          </p:cNvPr>
          <p:cNvSpPr txBox="1"/>
          <p:nvPr/>
        </p:nvSpPr>
        <p:spPr>
          <a:xfrm>
            <a:off x="9043639" y="5255535"/>
            <a:ext cx="3148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052560" y="0"/>
            <a:ext cx="3139440" cy="28738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66A0AA00-F112-4C40-888C-15D500138A86}"/>
              </a:ext>
            </a:extLst>
          </p:cNvPr>
          <p:cNvSpPr/>
          <p:nvPr/>
        </p:nvSpPr>
        <p:spPr>
          <a:xfrm>
            <a:off x="9042364" y="114813"/>
            <a:ext cx="3033132" cy="120754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5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766</Words>
  <Application>Microsoft Office PowerPoint</Application>
  <PresentationFormat>Widescreen</PresentationFormat>
  <Paragraphs>143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Kalam</vt:lpstr>
      <vt:lpstr>Montserrat</vt:lpstr>
      <vt:lpstr>Times New Roman</vt:lpstr>
      <vt:lpstr>UTM Avo</vt:lpstr>
      <vt:lpstr>Wingdings</vt:lpstr>
      <vt:lpstr>千图网拥有20W+精美PPT模板 更多PPT模板下载至：www.58pic.com/office/ppt​​</vt:lpstr>
      <vt:lpstr>Office 主题</vt:lpstr>
      <vt:lpstr>5_Office Theme</vt:lpstr>
      <vt:lpstr>3_Office 主题​​</vt:lpstr>
      <vt:lpstr>Office 主题​​</vt:lpstr>
      <vt:lpstr>Doodle Sketchbook by Slidesgo</vt:lpstr>
      <vt:lpstr>1_Doodle Sketchbook by Slidesgo</vt:lpstr>
      <vt:lpstr>2_Doodle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39</cp:revision>
  <dcterms:created xsi:type="dcterms:W3CDTF">2021-08-01T08:19:40Z</dcterms:created>
  <dcterms:modified xsi:type="dcterms:W3CDTF">2025-02-13T05:15:04Z</dcterms:modified>
</cp:coreProperties>
</file>