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  <p:sldMasterId id="2147483784" r:id="rId4"/>
  </p:sldMasterIdLst>
  <p:notesMasterIdLst>
    <p:notesMasterId r:id="rId13"/>
  </p:notesMasterIdLst>
  <p:sldIdLst>
    <p:sldId id="268" r:id="rId5"/>
    <p:sldId id="378" r:id="rId6"/>
    <p:sldId id="519" r:id="rId7"/>
    <p:sldId id="526" r:id="rId8"/>
    <p:sldId id="527" r:id="rId9"/>
    <p:sldId id="528" r:id="rId10"/>
    <p:sldId id="529" r:id="rId11"/>
    <p:sldId id="5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106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59035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273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6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335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734927" cy="2065953"/>
            <a:chOff x="2118480" y="1316166"/>
            <a:chExt cx="1577334" cy="154954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17488" y="1411392"/>
              <a:ext cx="1378326" cy="145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endParaRPr lang="en-US" altLang="zh-CN" sz="6000" spc="300" noProof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6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6000" b="0" i="0" u="none" strike="noStrike" kern="1200" cap="none" spc="30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uần</a:t>
              </a: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22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defTabSz="1219170">
              <a:buClr>
                <a:srgbClr val="000000"/>
              </a:buClr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4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lúc nào cũng chạy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vội thế à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huýt sáo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hát ca …</a:t>
            </a: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thích chơi chong chóng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chơi thả diều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giật tung nón bé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bông đùa chọc trêu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E1D22E-7184-4C68-ADFA-115495F2C274}"/>
              </a:ext>
            </a:extLst>
          </p:cNvPr>
          <p:cNvCxnSpPr/>
          <p:nvPr/>
        </p:nvCxnSpPr>
        <p:spPr>
          <a:xfrm>
            <a:off x="832513" y="914400"/>
            <a:ext cx="5895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6B125-8AD8-447C-90EC-656A655C3016}"/>
              </a:ext>
            </a:extLst>
          </p:cNvPr>
          <p:cNvCxnSpPr>
            <a:cxnSpLocks/>
          </p:cNvCxnSpPr>
          <p:nvPr/>
        </p:nvCxnSpPr>
        <p:spPr>
          <a:xfrm>
            <a:off x="6989928" y="914400"/>
            <a:ext cx="4706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8918DB-D1FF-4DD0-A862-89AD9420C452}"/>
              </a:ext>
            </a:extLst>
          </p:cNvPr>
          <p:cNvCxnSpPr>
            <a:cxnSpLocks/>
          </p:cNvCxnSpPr>
          <p:nvPr/>
        </p:nvCxnSpPr>
        <p:spPr>
          <a:xfrm>
            <a:off x="452824" y="1298812"/>
            <a:ext cx="1758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BE81E-701C-40A9-A42E-24542A34CCBC}"/>
              </a:ext>
            </a:extLst>
          </p:cNvPr>
          <p:cNvSpPr txBox="1"/>
          <p:nvPr/>
        </p:nvSpPr>
        <p:spPr>
          <a:xfrm>
            <a:off x="2129050" y="242712"/>
            <a:ext cx="7465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ùa xuân, mùa hè</a:t>
            </a:r>
            <a:endParaRPr lang="en-US" sz="3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 xuân hoa nở đẹp tươi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bướm mẹ ra chơi hoa hồng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mẹ hút mật đầu bông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đùa với nụ hồng đỏ hoe.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sao khi chớm vào hè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Xôn xao tiếng sẻ tiếng ve báo mùa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 ràng là một cơn mưa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đồng bông lúa cũng vừa uốn câu.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A5E3E0-F25A-45D1-B016-9E9A05EC5241}"/>
              </a:ext>
            </a:extLst>
          </p:cNvPr>
          <p:cNvSpPr txBox="1"/>
          <p:nvPr/>
        </p:nvSpPr>
        <p:spPr>
          <a:xfrm>
            <a:off x="2514601" y="659011"/>
            <a:ext cx="609372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vừa đậu trên lá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 rung nắng rơi ngay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chạy vội ra nhặt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không vào bàn tay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vàng nắng đậu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càng vàng tươi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mà có hoa cúc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cũng thơm nắng ơi!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Lê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vi-VN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19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2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70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ĐỊNH HƯỚNG HOẠT ĐỘNG TIẾP THEO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lvl="0" indent="-457189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hoang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hổ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…)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5069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352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Helvetica Neue</vt:lpstr>
      <vt:lpstr>Kalam</vt:lpstr>
      <vt:lpstr>Montserrat</vt:lpstr>
      <vt:lpstr>Times New Roman</vt:lpstr>
      <vt:lpstr>3_Office Theme</vt:lpstr>
      <vt:lpstr>2_Office 主题​​</vt:lpstr>
      <vt:lpstr>8_Office Theme</vt:lpstr>
      <vt:lpstr>Doodle Sketchbook by Slidesgo</vt:lpstr>
      <vt:lpstr>PowerPoint Presentation</vt:lpstr>
      <vt:lpstr>PowerPoint Presentation</vt:lpstr>
      <vt:lpstr>1. Tìm đọc một bài thơ về vẻ đẹp thiên nhiên. Trao đổi với các bạn suy nghĩ của em về bài thơ.</vt:lpstr>
      <vt:lpstr>PowerPoint Presentation</vt:lpstr>
      <vt:lpstr>PowerPoint Presentation</vt:lpstr>
      <vt:lpstr>2.Viết vào vở một khổ thơ em thích.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60</cp:revision>
  <dcterms:created xsi:type="dcterms:W3CDTF">2021-05-27T08:02:03Z</dcterms:created>
  <dcterms:modified xsi:type="dcterms:W3CDTF">2025-02-13T05:21:26Z</dcterms:modified>
</cp:coreProperties>
</file>