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3"/>
  </p:notesMasterIdLst>
  <p:sldIdLst>
    <p:sldId id="515" r:id="rId3"/>
    <p:sldId id="322" r:id="rId4"/>
    <p:sldId id="517" r:id="rId5"/>
    <p:sldId id="307" r:id="rId6"/>
    <p:sldId id="329" r:id="rId7"/>
    <p:sldId id="520" r:id="rId8"/>
    <p:sldId id="516" r:id="rId9"/>
    <p:sldId id="518" r:id="rId10"/>
    <p:sldId id="519" r:id="rId11"/>
    <p:sldId id="37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01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Picture 11" descr="N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76185" y="-26987"/>
            <a:ext cx="1001183" cy="893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B02130D2-8EBD-4A0B-BC3E-5834A859097B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03/12/2025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7772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C05E280-040B-44C7-8E12-EC330F810C77}" type="datetimeFigureOut">
              <a:rPr lang="en-US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3/12/2025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71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2DD8AD5-0FCB-49C5-8D66-B34227ED6F7A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03/12/2025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4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7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chữ</a:t>
            </a:r>
            <a:r>
              <a:rPr lang="en-US" sz="6000" dirty="0"/>
              <a:t> </a:t>
            </a:r>
            <a:r>
              <a:rPr lang="en-US" sz="6000" dirty="0" err="1"/>
              <a:t>hoa</a:t>
            </a:r>
            <a:r>
              <a:rPr lang="en-US" sz="6000" dirty="0"/>
              <a:t> </a:t>
            </a:r>
            <a:r>
              <a:rPr lang="en-US" sz="6000" b="1" dirty="0">
                <a:latin typeface="HP001 4 hàng" panose="020B06030503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7049448" y="2420557"/>
            <a:ext cx="42313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Học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sinh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Tập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tập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b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endParaRPr lang="vi-VN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vietna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6" y="1000125"/>
            <a:ext cx="2646363" cy="558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738938" y="2428875"/>
            <a:ext cx="314325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4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1325" y="2428875"/>
            <a:ext cx="100012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1DC311-ADDF-4BB5-A65E-C47BE7A8E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2" b="6716"/>
          <a:stretch/>
        </p:blipFill>
        <p:spPr>
          <a:xfrm>
            <a:off x="1996990" y="1110621"/>
            <a:ext cx="4312074" cy="4337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ADA6C9-3E25-400F-B853-251645959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0" t="23298" r="12129" b="22992"/>
          <a:stretch/>
        </p:blipFill>
        <p:spPr>
          <a:xfrm>
            <a:off x="7004820" y="1954462"/>
            <a:ext cx="3403254" cy="3431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962236-5C02-4C54-8D48-6E5FA812E92C}"/>
              </a:ext>
            </a:extLst>
          </p:cNvPr>
          <p:cNvSpPr txBox="1"/>
          <p:nvPr/>
        </p:nvSpPr>
        <p:spPr>
          <a:xfrm>
            <a:off x="4391247" y="159194"/>
            <a:ext cx="6358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7446B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1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16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781800" y="1905001"/>
            <a:ext cx="5181600" cy="9420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7 ô li</a:t>
            </a: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7620000" y="30480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8 ô li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620000" y="2971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grpSp>
        <p:nvGrpSpPr>
          <p:cNvPr id="9227" name="Group 37"/>
          <p:cNvGrpSpPr/>
          <p:nvPr/>
        </p:nvGrpSpPr>
        <p:grpSpPr>
          <a:xfrm>
            <a:off x="2667001" y="1428750"/>
            <a:ext cx="3357563" cy="4506472"/>
            <a:chOff x="3840" y="1165"/>
            <a:chExt cx="1440" cy="1486"/>
          </a:xfrm>
        </p:grpSpPr>
        <p:grpSp>
          <p:nvGrpSpPr>
            <p:cNvPr id="9228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9236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9237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4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5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6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37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8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9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 animBg="1"/>
      <p:bldP spid="22" grpId="0"/>
      <p:bldP spid="2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7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8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9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Oval 12"/>
          <p:cNvSpPr>
            <a:spLocks noChangeArrowheads="1"/>
          </p:cNvSpPr>
          <p:nvPr/>
        </p:nvSpPr>
        <p:spPr bwMode="auto">
          <a:xfrm>
            <a:off x="7620000" y="36576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</a:ln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7 ô li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620000" y="28956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5 ô li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6 ô li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6781800" y="1905000"/>
            <a:ext cx="5181600" cy="9502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réng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li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grpSp>
        <p:nvGrpSpPr>
          <p:cNvPr id="10254" name="Group 37"/>
          <p:cNvGrpSpPr/>
          <p:nvPr/>
        </p:nvGrpSpPr>
        <p:grpSpPr>
          <a:xfrm>
            <a:off x="2524126" y="1500189"/>
            <a:ext cx="3357563" cy="4506471"/>
            <a:chOff x="3840" y="1165"/>
            <a:chExt cx="1440" cy="1486"/>
          </a:xfrm>
        </p:grpSpPr>
        <p:grpSp>
          <p:nvGrpSpPr>
            <p:cNvPr id="10255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10263" name="Picture 19"/>
              <p:cNvPicPr>
                <a:picLocks noChangeAspect="1"/>
              </p:cNvPicPr>
              <p:nvPr/>
            </p:nvPicPr>
            <p:blipFill>
              <a:blip r:embed="rId5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10264" name="Picture 20" descr="n hoa"/>
              <p:cNvPicPr>
                <a:picLocks noChangeAspect="1"/>
              </p:cNvPicPr>
              <p:nvPr/>
            </p:nvPicPr>
            <p:blipFill>
              <a:blip r:embed="rId6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8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9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0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41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3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4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8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6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build="allAtOnce"/>
      <p:bldP spid="28" grpId="0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4" name="Group 37"/>
          <p:cNvGrpSpPr/>
          <p:nvPr/>
        </p:nvGrpSpPr>
        <p:grpSpPr>
          <a:xfrm>
            <a:off x="2524126" y="1500189"/>
            <a:ext cx="3357563" cy="4506471"/>
            <a:chOff x="3840" y="1165"/>
            <a:chExt cx="1440" cy="1486"/>
          </a:xfrm>
        </p:grpSpPr>
        <p:grpSp>
          <p:nvGrpSpPr>
            <p:cNvPr id="10255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10263" name="Picture 19"/>
              <p:cNvPicPr>
                <a:picLocks noChangeAspect="1"/>
              </p:cNvPicPr>
              <p:nvPr/>
            </p:nvPicPr>
            <p:blipFill>
              <a:blip r:embed="rId2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10264" name="Picture 20" descr="n hoa"/>
              <p:cNvPicPr>
                <a:picLocks noChangeAspect="1"/>
              </p:cNvPicPr>
              <p:nvPr/>
            </p:nvPicPr>
            <p:blipFill>
              <a:blip r:embed="rId3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38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39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0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41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2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43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44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7010400" y="1219201"/>
            <a:ext cx="3124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Chọn ý đúng nhất:</a:t>
            </a:r>
          </a:p>
        </p:txBody>
      </p:sp>
      <p:pic>
        <p:nvPicPr>
          <p:cNvPr id="32" name="Picture 7" descr="hoa0001"/>
          <p:cNvPicPr>
            <a:picLocks noChangeAspect="1"/>
          </p:cNvPicPr>
          <p:nvPr/>
        </p:nvPicPr>
        <p:blipFill>
          <a:blip r:embed="rId4"/>
          <a:srcRect l="24504" r="25812" b="55757"/>
          <a:stretch>
            <a:fillRect/>
          </a:stretch>
        </p:blipFill>
        <p:spPr>
          <a:xfrm rot="9199349">
            <a:off x="6815138" y="5075239"/>
            <a:ext cx="81915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8" descr="hoa0001"/>
          <p:cNvPicPr>
            <a:picLocks noChangeAspect="1"/>
          </p:cNvPicPr>
          <p:nvPr/>
        </p:nvPicPr>
        <p:blipFill>
          <a:blip r:embed="rId5"/>
          <a:srcRect l="55197" t="42612" b="10580"/>
          <a:stretch>
            <a:fillRect/>
          </a:stretch>
        </p:blipFill>
        <p:spPr>
          <a:xfrm rot="8527350">
            <a:off x="7910513" y="5076826"/>
            <a:ext cx="779462" cy="84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9" descr="hoa0001"/>
          <p:cNvPicPr>
            <a:picLocks noChangeAspect="1"/>
          </p:cNvPicPr>
          <p:nvPr/>
        </p:nvPicPr>
        <p:blipFill>
          <a:blip r:embed="rId6"/>
          <a:srcRect l="-3510" t="58333" r="52632"/>
          <a:stretch>
            <a:fillRect/>
          </a:stretch>
        </p:blipFill>
        <p:spPr>
          <a:xfrm rot="-6827561">
            <a:off x="8877301" y="5065714"/>
            <a:ext cx="855663" cy="84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6781800" y="1905000"/>
            <a:ext cx="5181600" cy="941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*Con chữ </a:t>
            </a:r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" panose="020B7200000000000000" pitchFamily="34" charset="0"/>
              </a:rPr>
              <a:t>N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 cỡ vừa</a:t>
            </a:r>
            <a:r>
              <a:rPr lang="en-US" sz="3600" b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</a:p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 gåm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mấy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7620000" y="4114801"/>
            <a:ext cx="13716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c) 5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7620000" y="28956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a) 3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7620000" y="35814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b) 4 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" panose="020B7200000000000000" pitchFamily="34" charset="0"/>
              </a:rPr>
              <a:t>nÐt</a:t>
            </a:r>
          </a:p>
        </p:txBody>
      </p:sp>
    </p:spTree>
    <p:extLst>
      <p:ext uri="{BB962C8B-B14F-4D97-AF65-F5344CB8AC3E}">
        <p14:creationId xmlns:p14="http://schemas.microsoft.com/office/powerpoint/2010/main" val="64466393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36" grpId="0"/>
      <p:bldP spid="37" grpId="0" build="allAtOnce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271FB2-B497-40AB-8E0B-BA4B143EA2A9}"/>
              </a:ext>
            </a:extLst>
          </p:cNvPr>
          <p:cNvSpPr txBox="1"/>
          <p:nvPr/>
        </p:nvSpPr>
        <p:spPr>
          <a:xfrm>
            <a:off x="3153390" y="509526"/>
            <a:ext cx="5365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7446B"/>
                </a:solidFill>
                <a:latin typeface="HP001 4 hàng" panose="020B0603050302020204" pitchFamily="34" charset="0"/>
              </a:rPr>
              <a:t>N </a:t>
            </a:r>
            <a:r>
              <a:rPr lang="en-US" sz="28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8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grpSp>
        <p:nvGrpSpPr>
          <p:cNvPr id="5" name="Group 37"/>
          <p:cNvGrpSpPr/>
          <p:nvPr/>
        </p:nvGrpSpPr>
        <p:grpSpPr>
          <a:xfrm>
            <a:off x="3621406" y="1617522"/>
            <a:ext cx="4172096" cy="4506471"/>
            <a:chOff x="3840" y="1165"/>
            <a:chExt cx="1440" cy="1486"/>
          </a:xfrm>
        </p:grpSpPr>
        <p:grpSp>
          <p:nvGrpSpPr>
            <p:cNvPr id="6" name="Group 18"/>
            <p:cNvGrpSpPr/>
            <p:nvPr/>
          </p:nvGrpSpPr>
          <p:grpSpPr>
            <a:xfrm>
              <a:off x="3840" y="1165"/>
              <a:ext cx="1440" cy="1429"/>
              <a:chOff x="3104" y="1056"/>
              <a:chExt cx="1984" cy="2208"/>
            </a:xfrm>
          </p:grpSpPr>
          <p:pic>
            <p:nvPicPr>
              <p:cNvPr id="14" name="Picture 19"/>
              <p:cNvPicPr>
                <a:picLocks noChangeAspect="1"/>
              </p:cNvPicPr>
              <p:nvPr/>
            </p:nvPicPr>
            <p:blipFill>
              <a:blip r:embed="rId2"/>
              <a:srcRect l="21053" t="49474" r="54736" b="18474"/>
              <a:stretch>
                <a:fillRect/>
              </a:stretch>
            </p:blipFill>
            <p:spPr>
              <a:xfrm>
                <a:off x="3120" y="1056"/>
                <a:ext cx="1968" cy="2208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15" name="Picture 20" descr="n hoa"/>
              <p:cNvPicPr>
                <a:picLocks noChangeAspect="1"/>
              </p:cNvPicPr>
              <p:nvPr/>
            </p:nvPicPr>
            <p:blipFill>
              <a:blip r:embed="rId3"/>
              <a:srcRect b="3056"/>
              <a:stretch>
                <a:fillRect/>
              </a:stretch>
            </p:blipFill>
            <p:spPr>
              <a:xfrm>
                <a:off x="3104" y="1112"/>
                <a:ext cx="1984" cy="215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7" name="Arc 21"/>
            <p:cNvSpPr/>
            <p:nvPr/>
          </p:nvSpPr>
          <p:spPr bwMode="auto">
            <a:xfrm rot="5322607" flipH="1">
              <a:off x="4024" y="2006"/>
              <a:ext cx="181" cy="177"/>
            </a:xfrm>
            <a:custGeom>
              <a:avLst/>
              <a:gdLst>
                <a:gd name="T0" fmla="*/ 0 w 29524"/>
                <a:gd name="T1" fmla="*/ 11 h 23801"/>
                <a:gd name="T2" fmla="*/ 180 w 29524"/>
                <a:gd name="T3" fmla="*/ 177 h 23801"/>
                <a:gd name="T4" fmla="*/ 49 w 29524"/>
                <a:gd name="T5" fmla="*/ 161 h 23801"/>
                <a:gd name="T6" fmla="*/ 0 60000 65536"/>
                <a:gd name="T7" fmla="*/ 0 60000 65536"/>
                <a:gd name="T8" fmla="*/ 0 60000 65536"/>
                <a:gd name="T9" fmla="*/ 0 w 29524"/>
                <a:gd name="T10" fmla="*/ 0 h 23801"/>
                <a:gd name="T11" fmla="*/ 29524 w 29524"/>
                <a:gd name="T12" fmla="*/ 23801 h 238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524" h="23801" fill="none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</a:path>
                <a:path w="29524" h="23801" stroke="0" extrusionOk="0">
                  <a:moveTo>
                    <a:pt x="-1" y="1505"/>
                  </a:moveTo>
                  <a:cubicBezTo>
                    <a:pt x="2523" y="510"/>
                    <a:pt x="5211" y="-1"/>
                    <a:pt x="7924" y="0"/>
                  </a:cubicBezTo>
                  <a:cubicBezTo>
                    <a:pt x="19853" y="0"/>
                    <a:pt x="29524" y="9670"/>
                    <a:pt x="29524" y="21600"/>
                  </a:cubicBezTo>
                  <a:cubicBezTo>
                    <a:pt x="29524" y="22335"/>
                    <a:pt x="29486" y="23069"/>
                    <a:pt x="29411" y="23800"/>
                  </a:cubicBezTo>
                  <a:lnTo>
                    <a:pt x="7924" y="2160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8" name="Arc 22"/>
            <p:cNvSpPr/>
            <p:nvPr/>
          </p:nvSpPr>
          <p:spPr bwMode="auto">
            <a:xfrm rot="13094310" flipH="1">
              <a:off x="4723" y="2252"/>
              <a:ext cx="145" cy="295"/>
            </a:xfrm>
            <a:custGeom>
              <a:avLst/>
              <a:gdLst>
                <a:gd name="T0" fmla="*/ 145 w 21142"/>
                <a:gd name="T1" fmla="*/ 65 h 20119"/>
                <a:gd name="T2" fmla="*/ 54 w 21142"/>
                <a:gd name="T3" fmla="*/ 295 h 20119"/>
                <a:gd name="T4" fmla="*/ 0 w 21142"/>
                <a:gd name="T5" fmla="*/ 0 h 20119"/>
                <a:gd name="T6" fmla="*/ 0 60000 65536"/>
                <a:gd name="T7" fmla="*/ 0 60000 65536"/>
                <a:gd name="T8" fmla="*/ 0 60000 65536"/>
                <a:gd name="T9" fmla="*/ 0 w 21142"/>
                <a:gd name="T10" fmla="*/ 0 h 20119"/>
                <a:gd name="T11" fmla="*/ 21142 w 21142"/>
                <a:gd name="T12" fmla="*/ 20119 h 201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142" h="20119" fill="none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</a:path>
                <a:path w="21142" h="20119" stroke="0" extrusionOk="0">
                  <a:moveTo>
                    <a:pt x="21142" y="4424"/>
                  </a:moveTo>
                  <a:cubicBezTo>
                    <a:pt x="19648" y="11562"/>
                    <a:pt x="14653" y="17464"/>
                    <a:pt x="7860" y="20118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9" name="Text Box 23"/>
            <p:cNvSpPr txBox="1">
              <a:spLocks noChangeArrowheads="1"/>
            </p:cNvSpPr>
            <p:nvPr/>
          </p:nvSpPr>
          <p:spPr bwMode="auto">
            <a:xfrm>
              <a:off x="3914" y="2172"/>
              <a:ext cx="138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0" name="Arc 24"/>
            <p:cNvSpPr/>
            <p:nvPr/>
          </p:nvSpPr>
          <p:spPr bwMode="auto">
            <a:xfrm rot="-9497179">
              <a:off x="4349" y="1522"/>
              <a:ext cx="75" cy="229"/>
            </a:xfrm>
            <a:custGeom>
              <a:avLst/>
              <a:gdLst>
                <a:gd name="T0" fmla="*/ 28 w 21569"/>
                <a:gd name="T1" fmla="*/ 0 h 20036"/>
                <a:gd name="T2" fmla="*/ 75 w 21569"/>
                <a:gd name="T3" fmla="*/ 216 h 20036"/>
                <a:gd name="T4" fmla="*/ 0 w 21569"/>
                <a:gd name="T5" fmla="*/ 229 h 20036"/>
                <a:gd name="T6" fmla="*/ 0 60000 65536"/>
                <a:gd name="T7" fmla="*/ 0 60000 65536"/>
                <a:gd name="T8" fmla="*/ 0 60000 65536"/>
                <a:gd name="T9" fmla="*/ 0 w 21569"/>
                <a:gd name="T10" fmla="*/ 0 h 20036"/>
                <a:gd name="T11" fmla="*/ 21569 w 21569"/>
                <a:gd name="T12" fmla="*/ 20036 h 200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69" h="20036" fill="none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</a:path>
                <a:path w="21569" h="20036" stroke="0" extrusionOk="0">
                  <a:moveTo>
                    <a:pt x="8069" y="-1"/>
                  </a:moveTo>
                  <a:cubicBezTo>
                    <a:pt x="15851" y="3134"/>
                    <a:pt x="21115" y="10491"/>
                    <a:pt x="21568" y="18870"/>
                  </a:cubicBezTo>
                  <a:lnTo>
                    <a:pt x="0" y="20036"/>
                  </a:lnTo>
                  <a:close/>
                </a:path>
              </a:pathLst>
            </a:cu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 wrap="none" anchor="ctr"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1" name="Line 25"/>
            <p:cNvSpPr>
              <a:spLocks noChangeShapeType="1"/>
            </p:cNvSpPr>
            <p:nvPr/>
          </p:nvSpPr>
          <p:spPr bwMode="auto">
            <a:xfrm>
              <a:off x="4618" y="1382"/>
              <a:ext cx="35" cy="249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tailEnd type="triangle" w="med" len="med"/>
            </a:ln>
          </p:spPr>
          <p:txBody>
            <a:bodyPr/>
            <a:lstStyle/>
            <a:p>
              <a:pPr algn="just" fontAlgn="base"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360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endParaRPr>
            </a:p>
          </p:txBody>
        </p: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4658" y="2478"/>
              <a:ext cx="140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3</a:t>
              </a:r>
            </a:p>
          </p:txBody>
        </p:sp>
        <p:sp>
          <p:nvSpPr>
            <p:cNvPr id="13" name="Text Box 27"/>
            <p:cNvSpPr txBox="1">
              <a:spLocks noChangeArrowheads="1"/>
            </p:cNvSpPr>
            <p:nvPr/>
          </p:nvSpPr>
          <p:spPr bwMode="auto">
            <a:xfrm>
              <a:off x="4480" y="1189"/>
              <a:ext cx="277" cy="17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dirty="0">
                  <a:solidFill>
                    <a:srgbClr val="99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.VnTime" panose="020B7200000000000000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071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FC0B88-AFE6-45E9-857C-E2EDAC2433B1}"/>
              </a:ext>
            </a:extLst>
          </p:cNvPr>
          <p:cNvSpPr txBox="1"/>
          <p:nvPr/>
        </p:nvSpPr>
        <p:spPr>
          <a:xfrm>
            <a:off x="3413086" y="441762"/>
            <a:ext cx="53658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>
                <a:solidFill>
                  <a:srgbClr val="F7446B"/>
                </a:solidFill>
                <a:latin typeface="HP001 4 hàng" panose="020B0603050302020204" pitchFamily="34" charset="0"/>
              </a:rPr>
              <a:t>N </a:t>
            </a:r>
            <a:r>
              <a:rPr lang="en-US" sz="28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cỡ </a:t>
            </a:r>
            <a:r>
              <a:rPr lang="en-US" sz="2800" dirty="0" err="1">
                <a:solidFill>
                  <a:srgbClr val="F7446B"/>
                </a:solidFill>
                <a:latin typeface="UTM Avo" panose="02040603050506020204" pitchFamily="18" charset="0"/>
              </a:rPr>
              <a:t>nhỏ</a:t>
            </a:r>
            <a:r>
              <a:rPr lang="vi-VN" sz="2800" dirty="0">
                <a:solidFill>
                  <a:srgbClr val="F7446B"/>
                </a:solidFill>
                <a:latin typeface="UTM Avo" panose="02040603050506020204" pitchFamily="18" charset="0"/>
              </a:rPr>
              <a:t>)</a:t>
            </a:r>
            <a:endParaRPr lang="en-US" sz="28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ADA6C9-3E25-400F-B853-2516459592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0" t="23298" r="12129" b="22992"/>
          <a:stretch/>
        </p:blipFill>
        <p:spPr>
          <a:xfrm>
            <a:off x="3909928" y="2052936"/>
            <a:ext cx="3403254" cy="34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1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A0685F0-DF66-4E71-BC80-5A61CBC6C5F3}"/>
              </a:ext>
            </a:extLst>
          </p:cNvPr>
          <p:cNvSpPr txBox="1"/>
          <p:nvPr/>
        </p:nvSpPr>
        <p:spPr>
          <a:xfrm>
            <a:off x="4428938" y="108007"/>
            <a:ext cx="8189479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latin typeface="+mj-lt"/>
                <a:cs typeface="Arial"/>
                <a:sym typeface="Arial"/>
              </a:rPr>
              <a:t>VIẾT ỨNG DỤNG</a:t>
            </a:r>
            <a:endParaRPr lang="en-US" sz="4400" kern="0" dirty="0">
              <a:latin typeface="+mj-lt"/>
              <a:ea typeface="HP001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8758E9-12BD-4032-98C5-049295A4D58C}"/>
              </a:ext>
            </a:extLst>
          </p:cNvPr>
          <p:cNvGrpSpPr/>
          <p:nvPr/>
        </p:nvGrpSpPr>
        <p:grpSpPr>
          <a:xfrm>
            <a:off x="3000171" y="1184070"/>
            <a:ext cx="8376665" cy="1319317"/>
            <a:chOff x="418676" y="2043957"/>
            <a:chExt cx="6677732" cy="8928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9D19AC-3F3A-4BCB-8E19-74ADAC9D9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126C88-6DD3-4FEE-AA36-C0B232D49C7A}"/>
                </a:ext>
              </a:extLst>
            </p:cNvPr>
            <p:cNvSpPr txBox="1"/>
            <p:nvPr/>
          </p:nvSpPr>
          <p:spPr>
            <a:xfrm>
              <a:off x="914493" y="2340286"/>
              <a:ext cx="6181915" cy="479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NĀ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lƟ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hay,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làm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l-GR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νμ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İc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Ǉō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B8C104-7AC8-4693-8019-122974F6689C}"/>
              </a:ext>
            </a:extLst>
          </p:cNvPr>
          <p:cNvSpPr txBox="1"/>
          <p:nvPr/>
        </p:nvSpPr>
        <p:spPr>
          <a:xfrm>
            <a:off x="1639421" y="2273086"/>
            <a:ext cx="10345480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8AC73B-D9B7-47E8-B26E-C96916404D8E}"/>
              </a:ext>
            </a:extLst>
          </p:cNvPr>
          <p:cNvSpPr txBox="1"/>
          <p:nvPr/>
        </p:nvSpPr>
        <p:spPr>
          <a:xfrm>
            <a:off x="1718282" y="4445776"/>
            <a:ext cx="1017535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9CE5BE-9D3F-4446-9D13-32A9720A9B7F}"/>
              </a:ext>
            </a:extLst>
          </p:cNvPr>
          <p:cNvSpPr txBox="1"/>
          <p:nvPr/>
        </p:nvSpPr>
        <p:spPr>
          <a:xfrm>
            <a:off x="1699020" y="2990356"/>
            <a:ext cx="2453471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HP001" panose="020B0603050302020204" pitchFamily="34" charset="0"/>
                <a:cs typeface="Arial"/>
                <a:sym typeface="Wingdings" panose="05000000000000000000" pitchFamily="2" charset="2"/>
              </a:rPr>
              <a:t>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F302DF-41BE-46ED-8197-E6C70698769F}"/>
              </a:ext>
            </a:extLst>
          </p:cNvPr>
          <p:cNvSpPr txBox="1"/>
          <p:nvPr/>
        </p:nvSpPr>
        <p:spPr>
          <a:xfrm>
            <a:off x="1699020" y="5632274"/>
            <a:ext cx="611982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HP001" panose="020B0603050302020204" pitchFamily="34" charset="0"/>
                <a:cs typeface="Arial"/>
                <a:sym typeface="Arial"/>
              </a:rPr>
              <a:t>N, l, h, 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6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uiExpand="1"/>
      <p:bldP spid="18" grpId="0"/>
      <p:bldP spid="1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228</Words>
  <Application>Microsoft Office PowerPoint</Application>
  <PresentationFormat>Widescreen</PresentationFormat>
  <Paragraphs>51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.VnArial</vt:lpstr>
      <vt:lpstr>.VnCommercial Script</vt:lpstr>
      <vt:lpstr>.VnTime</vt:lpstr>
      <vt:lpstr>Arial</vt:lpstr>
      <vt:lpstr>Arial-Rounded</vt:lpstr>
      <vt:lpstr>Calibri</vt:lpstr>
      <vt:lpstr>等线</vt:lpstr>
      <vt:lpstr>HP001</vt:lpstr>
      <vt:lpstr>HP001 4 hàng</vt:lpstr>
      <vt:lpstr>Times New Roman</vt:lpstr>
      <vt:lpstr>UTM Avo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32</cp:revision>
  <dcterms:created xsi:type="dcterms:W3CDTF">2021-07-20T01:55:21Z</dcterms:created>
  <dcterms:modified xsi:type="dcterms:W3CDTF">2025-12-03T05:52:27Z</dcterms:modified>
</cp:coreProperties>
</file>