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21" r:id="rId3"/>
    <p:sldId id="313" r:id="rId4"/>
    <p:sldId id="314" r:id="rId5"/>
    <p:sldId id="315" r:id="rId6"/>
    <p:sldId id="322" r:id="rId7"/>
    <p:sldId id="301" r:id="rId8"/>
    <p:sldId id="316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31127" y="2263057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24" y="202300"/>
            <a:ext cx="2691766" cy="103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48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</p:spTree>
    <p:extLst>
      <p:ext uri="{BB962C8B-B14F-4D97-AF65-F5344CB8AC3E}">
        <p14:creationId xmlns:p14="http://schemas.microsoft.com/office/powerpoint/2010/main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8407" y="2381403"/>
            <a:ext cx="8302752" cy="14338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CHƠI</a:t>
            </a:r>
            <a:endParaRPr kumimoji="0" lang="en-US" sz="8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44" y="259711"/>
            <a:ext cx="2522730" cy="11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2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242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205</cp:revision>
  <dcterms:created xsi:type="dcterms:W3CDTF">2021-06-02T01:34:28Z</dcterms:created>
  <dcterms:modified xsi:type="dcterms:W3CDTF">2025-02-13T02:03:54Z</dcterms:modified>
</cp:coreProperties>
</file>