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6" r:id="rId3"/>
    <p:sldId id="289" r:id="rId4"/>
    <p:sldId id="307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5" y="301209"/>
            <a:ext cx="2629831" cy="1057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96072" y="2655723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2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98616" y="2655723"/>
            <a:ext cx="800020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ĐỘNG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9" y="276097"/>
            <a:ext cx="2684833" cy="116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7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180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183</cp:revision>
  <dcterms:created xsi:type="dcterms:W3CDTF">2021-06-02T01:34:28Z</dcterms:created>
  <dcterms:modified xsi:type="dcterms:W3CDTF">2025-03-09T12:53:53Z</dcterms:modified>
</cp:coreProperties>
</file>