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354" r:id="rId3"/>
    <p:sldId id="258" r:id="rId4"/>
    <p:sldId id="265" r:id="rId5"/>
    <p:sldId id="323" r:id="rId6"/>
    <p:sldId id="393" r:id="rId7"/>
    <p:sldId id="402" r:id="rId8"/>
    <p:sldId id="403" r:id="rId9"/>
    <p:sldId id="406" r:id="rId10"/>
    <p:sldId id="324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FD7E0-CFF5-4E87-BE9F-D0BA8A79F57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EA756-5D14-49C3-BFAC-6D0CC2345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7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01881" y="319890"/>
            <a:ext cx="11827822" cy="634216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65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2598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5359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42504" y="249382"/>
            <a:ext cx="11780322" cy="649580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8834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73713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3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64079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25630" y="284678"/>
            <a:ext cx="11768447" cy="6288644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029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315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6803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4581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6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EB048-19DE-4C3A-A91B-A8CB2BCD72C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297908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3965441" y="507124"/>
            <a:ext cx="6209919" cy="5843752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0A001-5C73-4CE1-A481-E0E19B1D57F0}"/>
              </a:ext>
            </a:extLst>
          </p:cNvPr>
          <p:cNvSpPr txBox="1"/>
          <p:nvPr/>
        </p:nvSpPr>
        <p:spPr>
          <a:xfrm>
            <a:off x="1536203" y="200134"/>
            <a:ext cx="97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err="1">
                <a:solidFill>
                  <a:schemeClr val="bg1"/>
                </a:solidFill>
              </a:rPr>
              <a:t>Thứ</a:t>
            </a:r>
            <a:r>
              <a:rPr lang="en-US" sz="4800">
                <a:solidFill>
                  <a:schemeClr val="bg1"/>
                </a:solidFill>
              </a:rPr>
              <a:t> H</a:t>
            </a:r>
            <a:r>
              <a:rPr lang="en-US" sz="4800" smtClean="0">
                <a:solidFill>
                  <a:schemeClr val="bg1"/>
                </a:solidFill>
              </a:rPr>
              <a:t>ai </a:t>
            </a:r>
            <a:r>
              <a:rPr lang="en-US" sz="4800" err="1">
                <a:solidFill>
                  <a:schemeClr val="bg1"/>
                </a:solidFill>
              </a:rPr>
              <a:t>ngày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smtClean="0">
                <a:solidFill>
                  <a:schemeClr val="bg1"/>
                </a:solidFill>
              </a:rPr>
              <a:t>14 tháng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smtClean="0">
                <a:solidFill>
                  <a:schemeClr val="bg1"/>
                </a:solidFill>
              </a:rPr>
              <a:t>4 năm 2025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413590" y="2528790"/>
            <a:ext cx="9027042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 An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Tiêm</a:t>
            </a:r>
            <a:endParaRPr lang="en-US" sz="54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2" descr="Cartoon watermelon sliced sweet watermelon Vector Image">
            <a:extLst>
              <a:ext uri="{FF2B5EF4-FFF2-40B4-BE49-F238E27FC236}">
                <a16:creationId xmlns:a16="http://schemas.microsoft.com/office/drawing/2014/main" id="{F1C36761-7851-46D0-ADD7-BF9A82BC1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9894" r="5040" b="18805"/>
          <a:stretch/>
        </p:blipFill>
        <p:spPr bwMode="auto">
          <a:xfrm>
            <a:off x="7509797" y="3819600"/>
            <a:ext cx="3351369" cy="28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86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3406865" y="820474"/>
            <a:ext cx="396682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TRẢ LỜI CÂU HỎI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1590984" y="1569260"/>
            <a:ext cx="1001089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chồng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Mai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đảo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hoang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1567541" y="2070908"/>
            <a:ext cx="10010899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Vợ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chồng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Mai An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dựng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tre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nứa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lấy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cỏ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phơi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khô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tết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thành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quần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áo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nhặt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gieo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trồng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loại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do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chim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thả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xuống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1590984" y="3707381"/>
            <a:ext cx="10010899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2</a:t>
            </a: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Mai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gieo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trồng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loại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do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xuống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1590984" y="4853276"/>
            <a:ext cx="10010899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Mai An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thứ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chim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ăn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thì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ăn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4" name="Picture 3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D1AA4B64-3F86-4A3B-A1C5-A59845937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9" y="109679"/>
            <a:ext cx="1829419" cy="1483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894262" y="927434"/>
            <a:ext cx="11305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3</a:t>
            </a: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dưới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thiệu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loại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Mai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trồng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marL="380990" indent="-380990" algn="just" defTabSz="1219170">
              <a:buClr>
                <a:srgbClr val="000000"/>
              </a:buClr>
              <a:buFontTx/>
              <a:buChar char="-"/>
            </a:pP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vỏ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màu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(…),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ruột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(…),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(…),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vị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(…).</a:t>
            </a:r>
          </a:p>
          <a:p>
            <a:pPr marL="380990" indent="-380990" algn="just" defTabSz="1219170">
              <a:buClr>
                <a:srgbClr val="000000"/>
              </a:buClr>
              <a:buFontTx/>
              <a:buChar char="-"/>
            </a:pP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tên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(…)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D27C56-BB36-4C26-BB09-5425ED5F2CC6}"/>
              </a:ext>
            </a:extLst>
          </p:cNvPr>
          <p:cNvSpPr txBox="1"/>
          <p:nvPr/>
        </p:nvSpPr>
        <p:spPr>
          <a:xfrm>
            <a:off x="894262" y="2266479"/>
            <a:ext cx="11987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-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Quả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vỏ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màu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xanh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ruột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đỏ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hạt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đen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nhánh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vị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ngọt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và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mát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-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Quả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đó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tên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là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dưa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hấu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EEC2E-9F02-46E5-A0D7-67F2916A1E32}"/>
              </a:ext>
            </a:extLst>
          </p:cNvPr>
          <p:cNvSpPr txBox="1"/>
          <p:nvPr/>
        </p:nvSpPr>
        <p:spPr>
          <a:xfrm>
            <a:off x="2604309" y="3644405"/>
            <a:ext cx="1130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Theo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Mai An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thế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vi-VN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D0510-876A-4A99-95C4-F2F92ECF9D1E}"/>
              </a:ext>
            </a:extLst>
          </p:cNvPr>
          <p:cNvSpPr txBox="1"/>
          <p:nvPr/>
        </p:nvSpPr>
        <p:spPr>
          <a:xfrm>
            <a:off x="1847709" y="4455760"/>
            <a:ext cx="9199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Mai An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cần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cù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chịu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khó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dám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dám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làm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800" kern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smtClean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minh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sáng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tạo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hiếu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thảo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10" name="Picture 9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A1B3EA90-0A62-43BF-95E6-40AA9A0176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2" y="3547603"/>
            <a:ext cx="1505081" cy="1220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1769" y="370226"/>
            <a:ext cx="757394" cy="472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683106" y="312349"/>
            <a:ext cx="484013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1789" y="1021411"/>
            <a:ext cx="88194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tên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Mai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Hùng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yêu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mến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nuôi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lần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hiểu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lầm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nên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nổi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giận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đảo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hoang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đảo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hoang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chồng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tre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nứa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lấy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cỏ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phơi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khô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tết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thành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quần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áo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hôm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đàn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xuống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loại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đen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nhánh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Chàng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bèn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gieo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xuống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thầm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 “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Thứ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”.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Rồi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nảy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mầm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mọc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loại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lan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rộng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rồi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vỏ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màu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thẫm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ruột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đỏ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đen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nhánh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vị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ngọt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chồng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đem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gieo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trồng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khắp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đảo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9E8F9B1-3E96-48EB-B5A2-A18E464AD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177" y="3339948"/>
            <a:ext cx="2647506" cy="294583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AFF946-C169-4FF8-B157-193F29136CE7}"/>
              </a:ext>
            </a:extLst>
          </p:cNvPr>
          <p:cNvSpPr txBox="1"/>
          <p:nvPr/>
        </p:nvSpPr>
        <p:spPr>
          <a:xfrm>
            <a:off x="9137831" y="669904"/>
            <a:ext cx="3054169" cy="2235968"/>
          </a:xfrm>
          <a:prstGeom prst="cloud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3200" b="1" kern="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lại</a:t>
            </a:r>
            <a:endParaRPr lang="en-US" sz="3200" b="1" kern="0" dirty="0">
              <a:solidFill>
                <a:schemeClr val="accent2"/>
              </a:solidFill>
              <a:latin typeface="+mj-lt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229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13198" y="886716"/>
            <a:ext cx="5211959" cy="1111542"/>
          </a:xfrm>
          <a:prstGeom prst="cloud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3200" b="1" kern="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lại</a:t>
            </a:r>
            <a:endParaRPr lang="en-US" sz="3200" b="1" kern="0" dirty="0">
              <a:solidFill>
                <a:schemeClr val="accent2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1768" y="536602"/>
            <a:ext cx="112149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67417" y="1283916"/>
            <a:ext cx="484013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61768" y="2166553"/>
            <a:ext cx="62514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chín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cha,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khắc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tên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xuống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dân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lạ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đem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dâng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hối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hận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đón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chồng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trở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indent="457200"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Thứ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lạ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giống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hấu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nay.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67CA6-3604-46B1-97CD-5488922BE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312" y="2005472"/>
            <a:ext cx="5076825" cy="3744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69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76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56859" y="343129"/>
            <a:ext cx="3790665" cy="1233132"/>
            <a:chOff x="549644" y="503151"/>
            <a:chExt cx="2842999" cy="924849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67659" y="503151"/>
              <a:ext cx="2424984" cy="667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000" b="1" kern="0" dirty="0" err="1">
                  <a:solidFill>
                    <a:srgbClr val="17479D"/>
                  </a:solidFill>
                  <a:latin typeface="+mj-lt"/>
                  <a:cs typeface="Arial"/>
                  <a:sym typeface="Arial"/>
                </a:rPr>
                <a:t>Luyện</a:t>
              </a:r>
              <a:r>
                <a:rPr lang="en-US" sz="4000" b="1" kern="0" dirty="0">
                  <a:solidFill>
                    <a:srgbClr val="17479D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17479D"/>
                  </a:solidFill>
                  <a:latin typeface="+mj-lt"/>
                  <a:cs typeface="Arial"/>
                  <a:sym typeface="Arial"/>
                </a:rPr>
                <a:t>tập</a:t>
              </a:r>
              <a:r>
                <a:rPr lang="en-US" sz="4000" b="1" kern="0" dirty="0">
                  <a:solidFill>
                    <a:srgbClr val="17479D"/>
                  </a:solidFill>
                  <a:latin typeface="+mj-lt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06540" y="1221495"/>
            <a:ext cx="10981699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ngữ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chỉ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hoạt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động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đoạn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văn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</a:t>
            </a:r>
            <a:endParaRPr lang="vi-VN" sz="36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79F1C-CA66-4B03-B298-7458720823C6}"/>
              </a:ext>
            </a:extLst>
          </p:cNvPr>
          <p:cNvSpPr txBox="1"/>
          <p:nvPr/>
        </p:nvSpPr>
        <p:spPr>
          <a:xfrm>
            <a:off x="497645" y="2141273"/>
            <a:ext cx="10981699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An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khắc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tên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rồi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thả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xuống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dân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vớt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lạ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đem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dâng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hối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hận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đón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vợ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chồng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trở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về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  <a:endParaRPr lang="vi-VN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17ADC9-D892-464F-8659-BF7195CA29D3}"/>
              </a:ext>
            </a:extLst>
          </p:cNvPr>
          <p:cNvCxnSpPr>
            <a:cxnSpLocks/>
          </p:cNvCxnSpPr>
          <p:nvPr/>
        </p:nvCxnSpPr>
        <p:spPr>
          <a:xfrm>
            <a:off x="2539071" y="2801550"/>
            <a:ext cx="13937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BC6E63-88C0-4749-A462-B9EBC9B22D71}"/>
              </a:ext>
            </a:extLst>
          </p:cNvPr>
          <p:cNvCxnSpPr>
            <a:cxnSpLocks/>
          </p:cNvCxnSpPr>
          <p:nvPr/>
        </p:nvCxnSpPr>
        <p:spPr>
          <a:xfrm>
            <a:off x="7037596" y="2801550"/>
            <a:ext cx="5572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571A07-E7EB-4326-9410-673A829ECBB9}"/>
              </a:ext>
            </a:extLst>
          </p:cNvPr>
          <p:cNvCxnSpPr>
            <a:cxnSpLocks/>
          </p:cNvCxnSpPr>
          <p:nvPr/>
        </p:nvCxnSpPr>
        <p:spPr>
          <a:xfrm>
            <a:off x="10565821" y="3590464"/>
            <a:ext cx="7402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4308586" y="4260023"/>
            <a:ext cx="5741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9BC952-1764-4484-B27B-AC4825B69C65}"/>
              </a:ext>
            </a:extLst>
          </p:cNvPr>
          <p:cNvCxnSpPr>
            <a:cxnSpLocks/>
          </p:cNvCxnSpPr>
          <p:nvPr/>
        </p:nvCxnSpPr>
        <p:spPr>
          <a:xfrm>
            <a:off x="601425" y="3590464"/>
            <a:ext cx="7402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6E5FD0-CD61-4965-8096-4C67881A104C}"/>
              </a:ext>
            </a:extLst>
          </p:cNvPr>
          <p:cNvCxnSpPr>
            <a:cxnSpLocks/>
          </p:cNvCxnSpPr>
          <p:nvPr/>
        </p:nvCxnSpPr>
        <p:spPr>
          <a:xfrm>
            <a:off x="6297389" y="3590464"/>
            <a:ext cx="5206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939860" y="4426582"/>
            <a:ext cx="1098169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2.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vừa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  <a:endParaRPr lang="vi-VN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B0529-9A5F-475E-B147-03A987F42C85}"/>
              </a:ext>
            </a:extLst>
          </p:cNvPr>
          <p:cNvSpPr/>
          <p:nvPr/>
        </p:nvSpPr>
        <p:spPr>
          <a:xfrm>
            <a:off x="1326938" y="5262156"/>
            <a:ext cx="9323112" cy="1236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7030A0"/>
                </a:solidFill>
              </a:rPr>
              <a:t>Em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thả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chiếc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thuyền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nhỏ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err="1">
                <a:solidFill>
                  <a:srgbClr val="7030A0"/>
                </a:solidFill>
              </a:rPr>
              <a:t>xuống</a:t>
            </a:r>
            <a:r>
              <a:rPr lang="en-US" sz="3600">
                <a:solidFill>
                  <a:srgbClr val="7030A0"/>
                </a:solidFill>
              </a:rPr>
              <a:t> </a:t>
            </a:r>
            <a:r>
              <a:rPr lang="en-US" sz="3600" smtClean="0">
                <a:solidFill>
                  <a:srgbClr val="7030A0"/>
                </a:solidFill>
              </a:rPr>
              <a:t>sông.</a:t>
            </a:r>
            <a:endParaRPr lang="en-US" sz="3600" dirty="0">
              <a:solidFill>
                <a:srgbClr val="7030A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8165081" y="4301924"/>
            <a:ext cx="963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9791439" y="2801550"/>
            <a:ext cx="6490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 build="p"/>
      <p:bldP spid="29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544</Words>
  <Application>Microsoft Office PowerPoint</Application>
  <PresentationFormat>Widescreen</PresentationFormat>
  <Paragraphs>34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Microsoft YaHei</vt:lpstr>
      <vt:lpstr>Arial</vt:lpstr>
      <vt:lpstr>Arial-Rounded</vt:lpstr>
      <vt:lpstr>Calibri</vt:lpstr>
      <vt:lpstr>Kalam</vt:lpstr>
      <vt:lpstr>Montserrat</vt:lpstr>
      <vt:lpstr>Times New Roman</vt:lpstr>
      <vt:lpstr>Verdana</vt:lpstr>
      <vt:lpstr>Wingdings</vt:lpstr>
      <vt:lpstr>Office Theme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28</cp:revision>
  <dcterms:created xsi:type="dcterms:W3CDTF">2021-07-20T01:55:21Z</dcterms:created>
  <dcterms:modified xsi:type="dcterms:W3CDTF">2025-04-23T01:25:05Z</dcterms:modified>
</cp:coreProperties>
</file>