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8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CA4F1-AD76-423A-9C3E-04BFBEB63D6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4DB42-5B65-4298-ABA1-777A0020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9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8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8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2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8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9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8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6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8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2E838-9A89-483B-A43D-54AFDA432FE0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E2C8-73EA-4F51-B64D-070D8952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9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55" y="4906745"/>
            <a:ext cx="2187972" cy="1918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394857" y="546585"/>
            <a:ext cx="7518400" cy="512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622" b="1" dirty="0">
                <a:solidFill>
                  <a:srgbClr val="FF0066"/>
                </a:solidFill>
                <a:latin typeface="Times New Roman" pitchFamily="18" charset="0"/>
              </a:rPr>
              <a:t>TRƯỜNG TIỂU HỌC GIANG BIÊN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30711" y="2140429"/>
            <a:ext cx="10312361" cy="2148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348"/>
              </a:spcBef>
              <a:defRPr/>
            </a:pPr>
            <a:r>
              <a:rPr lang="en-US" sz="2996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996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348"/>
              </a:spcBef>
              <a:defRPr/>
            </a:pP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52: DIỆN TÍCH HÌNH CHỮ NHẬT</a:t>
            </a:r>
          </a:p>
          <a:p>
            <a:pPr algn="ctr" eaLnBrk="1" hangingPunct="1">
              <a:spcBef>
                <a:spcPts val="1348"/>
              </a:spcBef>
              <a:defRPr/>
            </a:pP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DIỆN TÍCH HÌNH VUÔNG (</a:t>
            </a:r>
            <a:r>
              <a:rPr lang="en-US" sz="4045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4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3)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857" y="6568265"/>
            <a:ext cx="4206724" cy="68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4050695" y="1088821"/>
            <a:ext cx="4483704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3495" y="-186143"/>
            <a:ext cx="1269398" cy="168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>
            <a:extLst>
              <a:ext uri="{FF2B5EF4-FFF2-40B4-BE49-F238E27FC236}">
                <a16:creationId xmlns:a16="http://schemas.microsoft.com/office/drawing/2014/main" id="{CA9F756F-CC37-78EF-D48A-B1734C9EF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287287" y="-246748"/>
            <a:ext cx="1180404" cy="1688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8" y="739568"/>
            <a:ext cx="11900452" cy="5488512"/>
          </a:xfrm>
          <a:prstGeom prst="rect">
            <a:avLst/>
          </a:prstGeom>
        </p:spPr>
      </p:pic>
      <p:sp>
        <p:nvSpPr>
          <p:cNvPr id="5" name="Text Box 14">
            <a:extLst>
              <a:ext uri="{FF2B5EF4-FFF2-40B4-BE49-F238E27FC236}">
                <a16:creationId xmlns:a16="http://schemas.microsoft.com/office/drawing/2014/main" id="{B4E9912F-73F1-C999-D05E-B79CA5109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760" y="148779"/>
            <a:ext cx="2403279" cy="66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087940" eaLnBrk="1" hangingPunct="1"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90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2324927" y="1228049"/>
            <a:ext cx="6355406" cy="175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488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defTabSz="68488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7 x 7 = 49 (cm</a:t>
            </a:r>
            <a:r>
              <a:rPr lang="en-US" altLang="en-US" sz="2696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defTabSz="68488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DMNP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defTabSz="68488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x 9 = 180 (cm</a:t>
            </a:r>
            <a:r>
              <a:rPr lang="en-US" altLang="en-US" sz="2696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4322641" y="735194"/>
            <a:ext cx="1866080" cy="52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087940" eaLnBrk="1" hangingPunct="1">
              <a:defRPr/>
            </a:pPr>
            <a:r>
              <a:rPr lang="en-US" sz="2696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696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96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1230544" y="3033542"/>
            <a:ext cx="6916282" cy="92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488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96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defTabSz="68488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49 + 180 = 229 (cm</a:t>
            </a:r>
            <a:r>
              <a:rPr lang="en-US" altLang="en-US" sz="2696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E4BA57-F480-44F9-81BD-CE8CC7A7D1A3}"/>
              </a:ext>
            </a:extLst>
          </p:cNvPr>
          <p:cNvSpPr txBox="1"/>
          <p:nvPr/>
        </p:nvSpPr>
        <p:spPr>
          <a:xfrm>
            <a:off x="4688685" y="4021161"/>
            <a:ext cx="6204601" cy="170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39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a) S </a:t>
            </a:r>
            <a:r>
              <a:rPr lang="en-US" alt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ABCD: 49 cm</a:t>
            </a:r>
            <a:r>
              <a:rPr lang="en-US" altLang="en-US" sz="2397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S </a:t>
            </a:r>
            <a:r>
              <a:rPr 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DMNP:  180 </a:t>
            </a: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2397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397" dirty="0"/>
          </a:p>
          <a:p>
            <a:pPr>
              <a:lnSpc>
                <a:spcPct val="150000"/>
              </a:lnSpc>
            </a:pP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b) S </a:t>
            </a:r>
            <a:r>
              <a:rPr lang="en-US" altLang="en-US" sz="239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97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sz="239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229 cm</a:t>
            </a:r>
            <a:r>
              <a:rPr lang="en-US" altLang="en-US" sz="2397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348" dirty="0"/>
          </a:p>
        </p:txBody>
      </p:sp>
    </p:spTree>
    <p:extLst>
      <p:ext uri="{BB962C8B-B14F-4D97-AF65-F5344CB8AC3E}">
        <p14:creationId xmlns:p14="http://schemas.microsoft.com/office/powerpoint/2010/main" val="124105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38" y="365125"/>
            <a:ext cx="10988213" cy="5956162"/>
          </a:xfrm>
        </p:spPr>
      </p:pic>
    </p:spTree>
    <p:extLst>
      <p:ext uri="{BB962C8B-B14F-4D97-AF65-F5344CB8AC3E}">
        <p14:creationId xmlns:p14="http://schemas.microsoft.com/office/powerpoint/2010/main" val="134487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37182"/>
            <a:ext cx="10232788" cy="36045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192" y="166342"/>
            <a:ext cx="6220128" cy="30035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14906" y="4200938"/>
            <a:ext cx="1139687" cy="410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20 cm</a:t>
            </a:r>
          </a:p>
        </p:txBody>
      </p:sp>
      <p:sp>
        <p:nvSpPr>
          <p:cNvPr id="7" name="Rectangle 6"/>
          <p:cNvSpPr/>
          <p:nvPr/>
        </p:nvSpPr>
        <p:spPr>
          <a:xfrm>
            <a:off x="4814907" y="4724396"/>
            <a:ext cx="1139687" cy="410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25</a:t>
            </a:r>
            <a:r>
              <a:rPr lang="en-US" sz="2000" b="1" dirty="0"/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6955132" y="4200937"/>
            <a:ext cx="1139687" cy="410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20 cm</a:t>
            </a:r>
          </a:p>
        </p:txBody>
      </p:sp>
      <p:sp>
        <p:nvSpPr>
          <p:cNvPr id="9" name="Rectangle 8"/>
          <p:cNvSpPr/>
          <p:nvPr/>
        </p:nvSpPr>
        <p:spPr>
          <a:xfrm>
            <a:off x="6955131" y="4724395"/>
            <a:ext cx="1139687" cy="410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21</a:t>
            </a:r>
            <a:r>
              <a:rPr lang="en-US" sz="2000" b="1" dirty="0"/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9095358" y="4234068"/>
            <a:ext cx="1139687" cy="410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20 cm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95355" y="4737641"/>
            <a:ext cx="1139687" cy="410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24</a:t>
            </a:r>
            <a:r>
              <a:rPr lang="en-US" sz="2000" b="1" dirty="0"/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2025320" y="6036364"/>
            <a:ext cx="7807793" cy="410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216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543305"/>
            <a:ext cx="10903226" cy="2517947"/>
          </a:xfrm>
        </p:spPr>
      </p:pic>
      <p:sp>
        <p:nvSpPr>
          <p:cNvPr id="5" name="Rectangle 4"/>
          <p:cNvSpPr/>
          <p:nvPr/>
        </p:nvSpPr>
        <p:spPr>
          <a:xfrm>
            <a:off x="5645425" y="2203691"/>
            <a:ext cx="516835" cy="4770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36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2834895"/>
            <a:ext cx="10903226" cy="33405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017025" y="5352842"/>
            <a:ext cx="516835" cy="4770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112693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137</Words>
  <Application>Microsoft Office PowerPoint</Application>
  <PresentationFormat>Widescreen</PresentationFormat>
  <Paragraphs>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fptshop</dc:creator>
  <cp:lastModifiedBy>Hương Nguyễn</cp:lastModifiedBy>
  <cp:revision>7</cp:revision>
  <dcterms:created xsi:type="dcterms:W3CDTF">2023-02-16T07:05:11Z</dcterms:created>
  <dcterms:modified xsi:type="dcterms:W3CDTF">2025-02-16T15:24:58Z</dcterms:modified>
</cp:coreProperties>
</file>