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sldIdLst>
    <p:sldId id="257" r:id="rId2"/>
    <p:sldId id="261" r:id="rId3"/>
    <p:sldId id="262" r:id="rId4"/>
    <p:sldId id="301" r:id="rId5"/>
    <p:sldId id="259" r:id="rId6"/>
    <p:sldId id="263" r:id="rId7"/>
    <p:sldId id="264" r:id="rId8"/>
    <p:sldId id="265" r:id="rId9"/>
    <p:sldId id="267" r:id="rId10"/>
    <p:sldId id="268" r:id="rId11"/>
    <p:sldId id="266" r:id="rId12"/>
    <p:sldId id="273" r:id="rId13"/>
    <p:sldId id="269" r:id="rId14"/>
    <p:sldId id="270" r:id="rId15"/>
    <p:sldId id="271" r:id="rId16"/>
    <p:sldId id="272" r:id="rId17"/>
  </p:sldIdLst>
  <p:sldSz cx="12192000" cy="6858000"/>
  <p:notesSz cx="6858000" cy="9144000"/>
  <p:embeddedFontLst>
    <p:embeddedFont>
      <p:font typeface="#9Slide07 HoneyCream" panose="020B0604020202020204" charset="0"/>
      <p:regular r:id="rId19"/>
    </p:embeddedFont>
    <p:embeddedFont>
      <p:font typeface="Cambria" panose="02040503050406030204" pitchFamily="18" charset="0"/>
      <p:regular r:id="rId20"/>
      <p:bold r:id="rId21"/>
      <p:italic r:id="rId22"/>
      <p:boldItalic r:id="rId23"/>
    </p:embeddedFont>
    <p:embeddedFont>
      <p:font typeface="SVN-Poky's" panose="020B0604020202020204" charset="0"/>
      <p:regular r:id="rId24"/>
    </p:embeddedFont>
    <p:embeddedFont>
      <p:font typeface="UTM Avo" panose="02040603050506020204" pitchFamily="18" charset="0"/>
      <p:regular r:id="rId25"/>
      <p:bold r:id="rId26"/>
      <p:italic r:id="rId27"/>
      <p:boldItalic r:id="rId28"/>
    </p:embeddedFont>
  </p:embeddedFontLst>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CC99"/>
    <a:srgbClr val="FF99FF"/>
    <a:srgbClr val="7CCFF7"/>
    <a:srgbClr val="006600"/>
    <a:srgbClr val="DEA900"/>
    <a:srgbClr val="5BBFFB"/>
    <a:srgbClr val="4E0E3D"/>
    <a:srgbClr val="463500"/>
    <a:srgbClr val="95D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78" d="100"/>
          <a:sy n="78" d="100"/>
        </p:scale>
        <p:origin x="78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D86D1-510A-44FB-989E-B0F8E7D3B2D7}" type="datetimeFigureOut">
              <a:rPr lang="en-GB" smtClean="0"/>
              <a:t>22/09/2025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4C1E4A-4D50-4C3E-B87B-027673AA1AEC}" type="slidenum">
              <a:rPr lang="en-GB" smtClean="0"/>
              <a:t>‹#›</a:t>
            </a:fld>
            <a:endParaRPr lang="en-GB"/>
          </a:p>
        </p:txBody>
      </p:sp>
    </p:spTree>
    <p:extLst>
      <p:ext uri="{BB962C8B-B14F-4D97-AF65-F5344CB8AC3E}">
        <p14:creationId xmlns:p14="http://schemas.microsoft.com/office/powerpoint/2010/main" val="3007166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4C1E4A-4D50-4C3E-B87B-027673AA1AEC}" type="slidenum">
              <a:rPr lang="en-GB" smtClean="0"/>
              <a:t>1</a:t>
            </a:fld>
            <a:endParaRPr lang="en-GB"/>
          </a:p>
        </p:txBody>
      </p:sp>
    </p:spTree>
    <p:extLst>
      <p:ext uri="{BB962C8B-B14F-4D97-AF65-F5344CB8AC3E}">
        <p14:creationId xmlns:p14="http://schemas.microsoft.com/office/powerpoint/2010/main" val="407411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4C1E4A-4D50-4C3E-B87B-027673AA1AEC}" type="slidenum">
              <a:rPr lang="en-GB" smtClean="0"/>
              <a:t>4</a:t>
            </a:fld>
            <a:endParaRPr lang="en-GB"/>
          </a:p>
        </p:txBody>
      </p:sp>
    </p:spTree>
    <p:extLst>
      <p:ext uri="{BB962C8B-B14F-4D97-AF65-F5344CB8AC3E}">
        <p14:creationId xmlns:p14="http://schemas.microsoft.com/office/powerpoint/2010/main" val="762894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17486631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36436220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25909252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5012079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2867901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40034701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16014717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33734109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2534459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21863288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22888617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8254684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18878164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18180293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24578651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32775218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22690057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18134966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8DAE0A7-E8C1-445E-9B6D-621A85824F06}" type="datetimeFigureOut">
              <a:rPr lang="en-GB" smtClean="0"/>
              <a:t>22/09/2025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10507232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8DAE0A7-E8C1-445E-9B6D-621A85824F06}" type="datetimeFigureOut">
              <a:rPr lang="en-GB" smtClean="0"/>
              <a:t>22/09/2025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6096326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8DAE0A7-E8C1-445E-9B6D-621A85824F06}" type="datetimeFigureOut">
              <a:rPr lang="en-GB" smtClean="0"/>
              <a:t>22/09/2025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2027221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AE0A7-E8C1-445E-9B6D-621A85824F06}" type="datetimeFigureOut">
              <a:rPr lang="en-GB" smtClean="0"/>
              <a:t>22/09/2025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9525039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9637184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DAE0A7-E8C1-445E-9B6D-621A85824F06}" type="datetimeFigureOut">
              <a:rPr lang="en-GB" smtClean="0"/>
              <a:t>22/09/2025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20532820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DAE0A7-E8C1-445E-9B6D-621A85824F06}" type="datetimeFigureOut">
              <a:rPr lang="en-GB" smtClean="0"/>
              <a:t>22/09/2025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30852138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40505329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6177285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13847493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1587096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11646118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42531403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28196684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DAE0A7-E8C1-445E-9B6D-621A85824F06}"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D84EF1-46AA-4640-A248-E73515EE0561}" type="slidenum">
              <a:rPr lang="en-GB" smtClean="0"/>
              <a:t>‹#›</a:t>
            </a:fld>
            <a:endParaRPr lang="en-GB"/>
          </a:p>
        </p:txBody>
      </p:sp>
    </p:spTree>
    <p:extLst>
      <p:ext uri="{BB962C8B-B14F-4D97-AF65-F5344CB8AC3E}">
        <p14:creationId xmlns:p14="http://schemas.microsoft.com/office/powerpoint/2010/main" val="18612533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5">
            <a:lum/>
          </a:blip>
          <a:srcRect/>
          <a:stretch>
            <a:fillRect l="-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AE0A7-E8C1-445E-9B6D-621A85824F06}" type="datetimeFigureOut">
              <a:rPr lang="en-GB" smtClean="0"/>
              <a:t>22/09/2025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D84EF1-46AA-4640-A248-E73515EE0561}" type="slidenum">
              <a:rPr lang="en-GB" smtClean="0"/>
              <a:t>‹#›</a:t>
            </a:fld>
            <a:endParaRPr lang="en-GB"/>
          </a:p>
        </p:txBody>
      </p:sp>
      <p:sp>
        <p:nvSpPr>
          <p:cNvPr id="10" name="Rectangle 9"/>
          <p:cNvSpPr/>
          <p:nvPr userDrawn="1"/>
        </p:nvSpPr>
        <p:spPr>
          <a:xfrm>
            <a:off x="99685" y="6421993"/>
            <a:ext cx="1019831" cy="369332"/>
          </a:xfrm>
          <a:prstGeom prst="rect">
            <a:avLst/>
          </a:prstGeom>
        </p:spPr>
        <p:txBody>
          <a:bodyPr wrap="none">
            <a:spAutoFit/>
          </a:bodyPr>
          <a:lstStyle/>
          <a:p>
            <a:r>
              <a:rPr kumimoji="0" lang="en-US" sz="1800" b="0" i="0" u="none" strike="noStrike" kern="1200" cap="none" spc="0" normalizeH="0" baseline="0" noProof="0">
                <a:ln>
                  <a:noFill/>
                </a:ln>
                <a:solidFill>
                  <a:schemeClr val="accent2">
                    <a:lumMod val="60000"/>
                    <a:lumOff val="40000"/>
                  </a:schemeClr>
                </a:solidFill>
                <a:effectLst/>
                <a:uLnTx/>
                <a:uFillTx/>
                <a:latin typeface="#9Slide07 HoneyCream" pitchFamily="2" charset="0"/>
                <a:ea typeface="+mn-ea"/>
                <a:cs typeface="+mn-cs"/>
              </a:rPr>
              <a:t>Măng Non</a:t>
            </a:r>
            <a:endParaRPr lang="en-GB" dirty="0">
              <a:solidFill>
                <a:schemeClr val="accent2">
                  <a:lumMod val="60000"/>
                  <a:lumOff val="40000"/>
                </a:schemeClr>
              </a:solidFill>
            </a:endParaRPr>
          </a:p>
        </p:txBody>
      </p:sp>
    </p:spTree>
    <p:extLst>
      <p:ext uri="{BB962C8B-B14F-4D97-AF65-F5344CB8AC3E}">
        <p14:creationId xmlns:p14="http://schemas.microsoft.com/office/powerpoint/2010/main" val="309909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 id="2147483673" r:id="rId12"/>
    <p:sldLayoutId id="2147483672" r:id="rId13"/>
    <p:sldLayoutId id="2147483671" r:id="rId14"/>
    <p:sldLayoutId id="2147483670" r:id="rId15"/>
    <p:sldLayoutId id="2147483669" r:id="rId16"/>
    <p:sldLayoutId id="2147483668" r:id="rId17"/>
    <p:sldLayoutId id="2147483667" r:id="rId18"/>
    <p:sldLayoutId id="2147483666" r:id="rId19"/>
    <p:sldLayoutId id="2147483665" r:id="rId20"/>
    <p:sldLayoutId id="2147483664" r:id="rId21"/>
    <p:sldLayoutId id="2147483663" r:id="rId22"/>
    <p:sldLayoutId id="2147483662" r:id="rId23"/>
    <p:sldLayoutId id="2147483661" r:id="rId24"/>
    <p:sldLayoutId id="2147483651" r:id="rId25"/>
    <p:sldLayoutId id="2147483652" r:id="rId26"/>
    <p:sldLayoutId id="2147483653" r:id="rId27"/>
    <p:sldLayoutId id="2147483654" r:id="rId28"/>
    <p:sldLayoutId id="2147483655" r:id="rId29"/>
    <p:sldLayoutId id="2147483656" r:id="rId30"/>
    <p:sldLayoutId id="2147483657" r:id="rId31"/>
    <p:sldLayoutId id="2147483658" r:id="rId32"/>
    <p:sldLayoutId id="2147483659" r:id="rId33"/>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3.wdp"/><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12.png"/><Relationship Id="rId10" Type="http://schemas.openxmlformats.org/officeDocument/2006/relationships/image" Target="../media/image5.png"/><Relationship Id="rId4" Type="http://schemas.openxmlformats.org/officeDocument/2006/relationships/image" Target="../media/image11.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image" Target="../media/image15.png"/><Relationship Id="rId9" Type="http://schemas.microsoft.com/office/2007/relationships/hdphoto" Target="../media/hdphoto2.wdp"/><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12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256" y="3054914"/>
            <a:ext cx="3664173" cy="4190938"/>
          </a:xfrm>
          <a:prstGeom prst="rect">
            <a:avLst/>
          </a:prstGeom>
        </p:spPr>
      </p:pic>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2222" r="96333"/>
                    </a14:imgEffect>
                  </a14:imgLayer>
                </a14:imgProps>
              </a:ext>
              <a:ext uri="{28A0092B-C50C-407E-A947-70E740481C1C}">
                <a14:useLocalDpi xmlns:a14="http://schemas.microsoft.com/office/drawing/2010/main" val="0"/>
              </a:ext>
            </a:extLst>
          </a:blip>
          <a:stretch>
            <a:fillRect/>
          </a:stretch>
        </p:blipFill>
        <p:spPr>
          <a:xfrm>
            <a:off x="7355066" y="5281651"/>
            <a:ext cx="2123963" cy="1887967"/>
          </a:xfrm>
          <a:prstGeom prst="rect">
            <a:avLst/>
          </a:prstGeom>
        </p:spPr>
      </p:pic>
      <p:pic>
        <p:nvPicPr>
          <p:cNvPr id="10" name="Picture 9"/>
          <p:cNvPicPr>
            <a:picLocks noChangeAspect="1"/>
          </p:cNvPicPr>
          <p:nvPr/>
        </p:nvPicPr>
        <p:blipFill>
          <a:blip r:embed="rId7" cstate="print">
            <a:extLst>
              <a:ext uri="{BEBA8EAE-BF5A-486C-A8C5-ECC9F3942E4B}">
                <a14:imgProps xmlns:a14="http://schemas.microsoft.com/office/drawing/2010/main">
                  <a14:imgLayer r:embed="rId8">
                    <a14:imgEffect>
                      <a14:backgroundRemoval t="0" b="99231" l="10000" r="90000"/>
                    </a14:imgEffect>
                  </a14:imgLayer>
                </a14:imgProps>
              </a:ext>
              <a:ext uri="{28A0092B-C50C-407E-A947-70E740481C1C}">
                <a14:useLocalDpi xmlns:a14="http://schemas.microsoft.com/office/drawing/2010/main" val="0"/>
              </a:ext>
            </a:extLst>
          </a:blip>
          <a:stretch>
            <a:fillRect/>
          </a:stretch>
        </p:blipFill>
        <p:spPr>
          <a:xfrm>
            <a:off x="8297509" y="5021908"/>
            <a:ext cx="2251073" cy="130062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72546" y="3261"/>
            <a:ext cx="1813933" cy="1191406"/>
          </a:xfrm>
          <a:prstGeom prst="rect">
            <a:avLst/>
          </a:prstGeom>
        </p:spPr>
      </p:pic>
      <p:pic>
        <p:nvPicPr>
          <p:cNvPr id="12" name="Picture 11"/>
          <p:cNvPicPr>
            <a:picLocks noChangeAspect="1"/>
          </p:cNvPicPr>
          <p:nvPr/>
        </p:nvPicPr>
        <p:blipFill rotWithShape="1">
          <a:blip r:embed="rId10" cstate="print">
            <a:extLst>
              <a:ext uri="{28A0092B-C50C-407E-A947-70E740481C1C}">
                <a14:useLocalDpi xmlns:a14="http://schemas.microsoft.com/office/drawing/2010/main" val="0"/>
              </a:ext>
            </a:extLst>
          </a:blip>
          <a:srcRect l="18358" t="22359" r="16868" b="17333"/>
          <a:stretch/>
        </p:blipFill>
        <p:spPr>
          <a:xfrm>
            <a:off x="10452280" y="0"/>
            <a:ext cx="1801725" cy="1677468"/>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25902" y="57681"/>
            <a:ext cx="2371550" cy="1390008"/>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36219" y="3615218"/>
            <a:ext cx="4389500" cy="1085182"/>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76761" y="-453654"/>
            <a:ext cx="6468417" cy="3084843"/>
          </a:xfrm>
          <a:prstGeom prst="rect">
            <a:avLst/>
          </a:prstGeom>
        </p:spPr>
      </p:pic>
      <p:pic>
        <p:nvPicPr>
          <p:cNvPr id="3" name="Picture 2"/>
          <p:cNvPicPr>
            <a:picLocks noChangeAspect="1"/>
          </p:cNvPicPr>
          <p:nvPr/>
        </p:nvPicPr>
        <p:blipFill>
          <a:blip r:embed="rId14"/>
          <a:stretch>
            <a:fillRect/>
          </a:stretch>
        </p:blipFill>
        <p:spPr>
          <a:xfrm>
            <a:off x="2199869" y="1887412"/>
            <a:ext cx="7834039" cy="1828959"/>
          </a:xfrm>
          <a:prstGeom prst="rect">
            <a:avLst/>
          </a:prstGeom>
        </p:spPr>
      </p:pic>
    </p:spTree>
    <p:extLst>
      <p:ext uri="{BB962C8B-B14F-4D97-AF65-F5344CB8AC3E}">
        <p14:creationId xmlns:p14="http://schemas.microsoft.com/office/powerpoint/2010/main" val="8466719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126" y="107502"/>
            <a:ext cx="12079706" cy="6750498"/>
          </a:xfrm>
          <a:prstGeom prst="roundRect">
            <a:avLst>
              <a:gd name="adj" fmla="val 13860"/>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nip Diagonal Corner Rectangle 4"/>
          <p:cNvSpPr/>
          <p:nvPr/>
        </p:nvSpPr>
        <p:spPr>
          <a:xfrm>
            <a:off x="0" y="0"/>
            <a:ext cx="3529263" cy="609600"/>
          </a:xfrm>
          <a:prstGeom prst="snip2DiagRect">
            <a:avLst/>
          </a:prstGeom>
          <a:solidFill>
            <a:schemeClr val="bg1"/>
          </a:solidFill>
          <a:ln>
            <a:solidFill>
              <a:schemeClr val="accent5">
                <a:lumMod val="20000"/>
                <a:lumOff val="8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002060"/>
                </a:solidFill>
                <a:latin typeface="UTM Avo" panose="02040603050506020204" pitchFamily="18" charset="0"/>
              </a:rPr>
              <a:t>Đọc</a:t>
            </a:r>
            <a:r>
              <a:rPr lang="en-GB" sz="2400" b="1" dirty="0">
                <a:solidFill>
                  <a:srgbClr val="002060"/>
                </a:solidFill>
                <a:latin typeface="UTM Avo" panose="02040603050506020204" pitchFamily="18" charset="0"/>
              </a:rPr>
              <a:t> </a:t>
            </a:r>
            <a:r>
              <a:rPr lang="en-GB" sz="2400" b="1" dirty="0" err="1">
                <a:solidFill>
                  <a:srgbClr val="002060"/>
                </a:solidFill>
                <a:latin typeface="UTM Avo" panose="02040603050506020204" pitchFamily="18" charset="0"/>
              </a:rPr>
              <a:t>nối</a:t>
            </a:r>
            <a:r>
              <a:rPr lang="en-GB" sz="2400" b="1" dirty="0">
                <a:solidFill>
                  <a:srgbClr val="002060"/>
                </a:solidFill>
                <a:latin typeface="UTM Avo" panose="02040603050506020204" pitchFamily="18" charset="0"/>
              </a:rPr>
              <a:t> </a:t>
            </a:r>
            <a:r>
              <a:rPr lang="en-GB" sz="2400" b="1" dirty="0" err="1">
                <a:solidFill>
                  <a:srgbClr val="002060"/>
                </a:solidFill>
                <a:latin typeface="UTM Avo" panose="02040603050506020204" pitchFamily="18" charset="0"/>
              </a:rPr>
              <a:t>tiếp</a:t>
            </a:r>
            <a:r>
              <a:rPr lang="en-GB" sz="2400" b="1" dirty="0">
                <a:solidFill>
                  <a:srgbClr val="002060"/>
                </a:solidFill>
                <a:latin typeface="UTM Avo" panose="02040603050506020204" pitchFamily="18" charset="0"/>
              </a:rPr>
              <a:t> </a:t>
            </a:r>
            <a:r>
              <a:rPr lang="en-GB" sz="2400" b="1" dirty="0" err="1">
                <a:solidFill>
                  <a:srgbClr val="002060"/>
                </a:solidFill>
                <a:latin typeface="UTM Avo" panose="02040603050506020204" pitchFamily="18" charset="0"/>
              </a:rPr>
              <a:t>đoạn</a:t>
            </a:r>
            <a:endParaRPr lang="en-GB" sz="2400" b="1" dirty="0">
              <a:solidFill>
                <a:srgbClr val="002060"/>
              </a:solidFill>
              <a:latin typeface="UTM Avo" panose="020406030505060202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9263" y="107502"/>
            <a:ext cx="5646821" cy="57993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94000" flipH="1">
            <a:off x="8959573" y="-145379"/>
            <a:ext cx="1309562" cy="1170090"/>
          </a:xfrm>
          <a:prstGeom prst="rect">
            <a:avLst/>
          </a:prstGeom>
        </p:spPr>
      </p:pic>
      <p:sp>
        <p:nvSpPr>
          <p:cNvPr id="10" name="Rectangle 9"/>
          <p:cNvSpPr/>
          <p:nvPr/>
        </p:nvSpPr>
        <p:spPr>
          <a:xfrm>
            <a:off x="200526" y="687435"/>
            <a:ext cx="11782928" cy="2800767"/>
          </a:xfrm>
          <a:prstGeom prst="rect">
            <a:avLst/>
          </a:prstGeom>
        </p:spPr>
        <p:txBody>
          <a:bodyPr wrap="square">
            <a:spAutoFit/>
          </a:bodyPr>
          <a:lstStyle/>
          <a:p>
            <a:pPr algn="just"/>
            <a:r>
              <a:rPr lang="en-GB" sz="2200" dirty="0">
                <a:solidFill>
                  <a:srgbClr val="002060"/>
                </a:solidFill>
                <a:latin typeface="Cambria" panose="02040503050406030204" pitchFamily="18" charset="0"/>
                <a:ea typeface="Cambria" panose="02040503050406030204" pitchFamily="18" charset="0"/>
              </a:rPr>
              <a:t>     </a:t>
            </a:r>
            <a:r>
              <a:rPr lang="vi-VN" sz="2200" b="0" i="0" dirty="0">
                <a:solidFill>
                  <a:srgbClr val="002060"/>
                </a:solidFill>
                <a:effectLst/>
                <a:latin typeface="Cambria" panose="02040503050406030204" pitchFamily="18" charset="0"/>
                <a:ea typeface="Cambria" panose="02040503050406030204" pitchFamily="18" charset="0"/>
              </a:rPr>
              <a:t>Ngày…. tháng….</a:t>
            </a:r>
          </a:p>
          <a:p>
            <a:pPr algn="just"/>
            <a:r>
              <a:rPr lang="en-GB" sz="2200" b="0" i="0" dirty="0">
                <a:solidFill>
                  <a:srgbClr val="002060"/>
                </a:solidFill>
                <a:effectLst/>
                <a:latin typeface="Cambria" panose="02040503050406030204" pitchFamily="18" charset="0"/>
                <a:ea typeface="Cambria" panose="02040503050406030204" pitchFamily="18" charset="0"/>
              </a:rPr>
              <a:t>     </a:t>
            </a:r>
            <a:r>
              <a:rPr lang="vi-VN" sz="2200" b="0" i="0" dirty="0">
                <a:solidFill>
                  <a:srgbClr val="002060"/>
                </a:solidFill>
                <a:effectLst/>
                <a:latin typeface="Cambria" panose="02040503050406030204" pitchFamily="18" charset="0"/>
                <a:ea typeface="Cambria" panose="02040503050406030204" pitchFamily="18" charset="0"/>
              </a:rPr>
              <a:t>Hôm nay, mẹ đưa mình đi tập bơi. Mình rất phấn khích vì được mẹ chuẩn bị cho một chiếc mũ bơi cùng cặp kính bơi màu hồng rất đẹp. Cô giáo cũng khen đồ bơi của mình đáng yêu.</a:t>
            </a:r>
          </a:p>
          <a:p>
            <a:pPr algn="just"/>
            <a:r>
              <a:rPr lang="en-GB" sz="2200" b="0" i="0" dirty="0">
                <a:solidFill>
                  <a:srgbClr val="002060"/>
                </a:solidFill>
                <a:effectLst/>
                <a:latin typeface="Cambria" panose="02040503050406030204" pitchFamily="18" charset="0"/>
                <a:ea typeface="Cambria" panose="02040503050406030204" pitchFamily="18" charset="0"/>
              </a:rPr>
              <a:t>     </a:t>
            </a:r>
            <a:r>
              <a:rPr lang="vi-VN" sz="2200" b="0" i="0" dirty="0">
                <a:solidFill>
                  <a:srgbClr val="002060"/>
                </a:solidFill>
                <a:effectLst/>
                <a:latin typeface="Cambria" panose="02040503050406030204" pitchFamily="18" charset="0"/>
                <a:ea typeface="Cambria" panose="02040503050406030204" pitchFamily="18" charset="0"/>
              </a:rPr>
              <a:t>Đầu tiên, cô dạy mình tập thở. Nhưng khi thở dưới nước, mình toàn bị sặc. Mình sợ đến mức không dám xuống nước nữa. Mẹ bảo do mình chưa quen. Mẹ vỗ về, động viên mình mãi. Thế là mình tiếp tục tập luy</a:t>
            </a:r>
            <a:r>
              <a:rPr lang="en-GB" sz="2200" dirty="0">
                <a:solidFill>
                  <a:srgbClr val="002060"/>
                </a:solidFill>
                <a:latin typeface="Cambria" panose="02040503050406030204" pitchFamily="18" charset="0"/>
                <a:ea typeface="Cambria" panose="02040503050406030204" pitchFamily="18" charset="0"/>
              </a:rPr>
              <a:t>ệ</a:t>
            </a:r>
            <a:r>
              <a:rPr lang="vi-VN" sz="2200" b="0" i="0" dirty="0">
                <a:solidFill>
                  <a:srgbClr val="002060"/>
                </a:solidFill>
                <a:effectLst/>
                <a:latin typeface="Cambria" panose="02040503050406030204" pitchFamily="18" charset="0"/>
                <a:ea typeface="Cambria" panose="02040503050406030204" pitchFamily="18" charset="0"/>
              </a:rPr>
              <a:t>n.</a:t>
            </a:r>
          </a:p>
          <a:p>
            <a:pPr algn="just"/>
            <a:r>
              <a:rPr lang="en-GB" sz="2200" b="0" i="0" dirty="0">
                <a:solidFill>
                  <a:srgbClr val="002060"/>
                </a:solidFill>
                <a:effectLst/>
                <a:latin typeface="Cambria" panose="02040503050406030204" pitchFamily="18" charset="0"/>
                <a:ea typeface="Cambria" panose="02040503050406030204" pitchFamily="18" charset="0"/>
              </a:rPr>
              <a:t>     </a:t>
            </a:r>
            <a:r>
              <a:rPr lang="vi-VN" sz="2200" b="0" i="0" dirty="0">
                <a:solidFill>
                  <a:srgbClr val="002060"/>
                </a:solidFill>
                <a:effectLst/>
                <a:latin typeface="Cambria" panose="02040503050406030204" pitchFamily="18" charset="0"/>
                <a:ea typeface="Cambria" panose="02040503050406030204" pitchFamily="18" charset="0"/>
              </a:rPr>
              <a:t>Cuối buổi, mình vẫn chưa thở dưới nước được. Mình thấy hơi buồn. Mình nghĩ lần sau, mình sẽ tập tốt hơn</a:t>
            </a:r>
            <a:r>
              <a:rPr lang="en-GB" sz="2200" b="0" i="0" dirty="0">
                <a:solidFill>
                  <a:srgbClr val="002060"/>
                </a:solidFill>
                <a:effectLst/>
                <a:latin typeface="Cambria" panose="02040503050406030204" pitchFamily="18" charset="0"/>
                <a:ea typeface="Cambria" panose="02040503050406030204" pitchFamily="18" charset="0"/>
              </a:rPr>
              <a:t>.</a:t>
            </a:r>
          </a:p>
        </p:txBody>
      </p:sp>
      <p:sp>
        <p:nvSpPr>
          <p:cNvPr id="6" name="Rectangle 5"/>
          <p:cNvSpPr/>
          <p:nvPr/>
        </p:nvSpPr>
        <p:spPr>
          <a:xfrm>
            <a:off x="8481700" y="6342333"/>
            <a:ext cx="2946704" cy="430887"/>
          </a:xfrm>
          <a:prstGeom prst="rect">
            <a:avLst/>
          </a:prstGeom>
        </p:spPr>
        <p:txBody>
          <a:bodyPr wrap="none">
            <a:spAutoFit/>
          </a:bodyPr>
          <a:lstStyle/>
          <a:p>
            <a:r>
              <a:rPr lang="en-GB" sz="2200" b="0" i="0" dirty="0">
                <a:solidFill>
                  <a:srgbClr val="002060"/>
                </a:solidFill>
                <a:effectLst/>
                <a:latin typeface="Cambria" panose="02040503050406030204" pitchFamily="18" charset="0"/>
                <a:ea typeface="Cambria" panose="02040503050406030204" pitchFamily="18" charset="0"/>
              </a:rPr>
              <a:t>(</a:t>
            </a:r>
            <a:r>
              <a:rPr lang="en-GB" sz="2200" b="0" i="0" dirty="0" err="1">
                <a:solidFill>
                  <a:srgbClr val="002060"/>
                </a:solidFill>
                <a:effectLst/>
                <a:latin typeface="Cambria" panose="02040503050406030204" pitchFamily="18" charset="0"/>
                <a:ea typeface="Cambria" panose="02040503050406030204" pitchFamily="18" charset="0"/>
              </a:rPr>
              <a:t>Nguyễn</a:t>
            </a:r>
            <a:r>
              <a:rPr lang="en-GB" sz="2200" b="0" i="0" dirty="0">
                <a:solidFill>
                  <a:srgbClr val="002060"/>
                </a:solidFill>
                <a:effectLst/>
                <a:latin typeface="Cambria" panose="02040503050406030204" pitchFamily="18" charset="0"/>
                <a:ea typeface="Cambria" panose="02040503050406030204" pitchFamily="18" charset="0"/>
              </a:rPr>
              <a:t> </a:t>
            </a:r>
            <a:r>
              <a:rPr lang="en-GB" sz="2200" b="0" i="0" dirty="0" err="1">
                <a:solidFill>
                  <a:srgbClr val="002060"/>
                </a:solidFill>
                <a:effectLst/>
                <a:latin typeface="Cambria" panose="02040503050406030204" pitchFamily="18" charset="0"/>
                <a:ea typeface="Cambria" panose="02040503050406030204" pitchFamily="18" charset="0"/>
              </a:rPr>
              <a:t>Ngọc</a:t>
            </a:r>
            <a:r>
              <a:rPr lang="en-GB" sz="2200" b="0" i="0" dirty="0">
                <a:solidFill>
                  <a:srgbClr val="002060"/>
                </a:solidFill>
                <a:effectLst/>
                <a:latin typeface="Cambria" panose="02040503050406030204" pitchFamily="18" charset="0"/>
                <a:ea typeface="Cambria" panose="02040503050406030204" pitchFamily="18" charset="0"/>
              </a:rPr>
              <a:t> Mai Chi)</a:t>
            </a:r>
            <a:endParaRPr lang="en-GB" sz="2200" dirty="0">
              <a:solidFill>
                <a:srgbClr val="002060"/>
              </a:solidFill>
              <a:latin typeface="Cambria" panose="02040503050406030204" pitchFamily="18" charset="0"/>
              <a:ea typeface="Cambria" panose="02040503050406030204" pitchFamily="18" charset="0"/>
            </a:endParaRPr>
          </a:p>
        </p:txBody>
      </p:sp>
      <p:sp>
        <p:nvSpPr>
          <p:cNvPr id="3" name="Rectangle 2"/>
          <p:cNvSpPr/>
          <p:nvPr/>
        </p:nvSpPr>
        <p:spPr>
          <a:xfrm>
            <a:off x="191032" y="3484633"/>
            <a:ext cx="11782927" cy="1785104"/>
          </a:xfrm>
          <a:prstGeom prst="rect">
            <a:avLst/>
          </a:prstGeom>
        </p:spPr>
        <p:txBody>
          <a:bodyPr wrap="square">
            <a:spAutoFit/>
          </a:bodyPr>
          <a:lstStyle/>
          <a:p>
            <a:pPr algn="just"/>
            <a:r>
              <a:rPr lang="en-GB" sz="2200" dirty="0">
                <a:solidFill>
                  <a:srgbClr val="002060"/>
                </a:solidFill>
                <a:latin typeface="Cambria" panose="02040503050406030204" pitchFamily="18" charset="0"/>
                <a:ea typeface="Cambria" panose="02040503050406030204" pitchFamily="18" charset="0"/>
              </a:rPr>
              <a:t>     </a:t>
            </a:r>
            <a:r>
              <a:rPr lang="vi-VN" sz="2200" dirty="0">
                <a:solidFill>
                  <a:srgbClr val="002060"/>
                </a:solidFill>
                <a:latin typeface="Cambria" panose="02040503050406030204" pitchFamily="18" charset="0"/>
                <a:ea typeface="Cambria" panose="02040503050406030204" pitchFamily="18" charset="0"/>
              </a:rPr>
              <a:t>Ngày… tháng…</a:t>
            </a:r>
          </a:p>
          <a:p>
            <a:pPr algn="just"/>
            <a:r>
              <a:rPr lang="en-GB" sz="2200" dirty="0">
                <a:solidFill>
                  <a:srgbClr val="002060"/>
                </a:solidFill>
                <a:latin typeface="Cambria" panose="02040503050406030204" pitchFamily="18" charset="0"/>
                <a:ea typeface="Cambria" panose="02040503050406030204" pitchFamily="18" charset="0"/>
              </a:rPr>
              <a:t>     </a:t>
            </a:r>
            <a:r>
              <a:rPr lang="vi-VN" sz="2200" dirty="0">
                <a:solidFill>
                  <a:srgbClr val="002060"/>
                </a:solidFill>
                <a:latin typeface="Cambria" panose="02040503050406030204" pitchFamily="18" charset="0"/>
                <a:ea typeface="Cambria" panose="02040503050406030204" pitchFamily="18" charset="0"/>
              </a:rPr>
              <a:t>Hôm nay, mình đã có cảm giác thích đi bơi. Mình không còn bị sặc nước nữa. Mình đã quen thở dưới nước rồi.</a:t>
            </a:r>
          </a:p>
          <a:p>
            <a:pPr algn="just"/>
            <a:r>
              <a:rPr lang="en-GB" sz="2200" dirty="0">
                <a:solidFill>
                  <a:srgbClr val="002060"/>
                </a:solidFill>
                <a:latin typeface="Cambria" panose="02040503050406030204" pitchFamily="18" charset="0"/>
                <a:ea typeface="Cambria" panose="02040503050406030204" pitchFamily="18" charset="0"/>
              </a:rPr>
              <a:t>     </a:t>
            </a:r>
            <a:r>
              <a:rPr lang="vi-VN" sz="2200" dirty="0">
                <a:solidFill>
                  <a:srgbClr val="002060"/>
                </a:solidFill>
                <a:latin typeface="Cambria" panose="02040503050406030204" pitchFamily="18" charset="0"/>
                <a:ea typeface="Cambria" panose="02040503050406030204" pitchFamily="18" charset="0"/>
              </a:rPr>
              <a:t>Cô dạy mình động tác bơi ếch. Động tác đó thật lạ! Khi đạp chân, mình giống hệt như một con ếch ộp.</a:t>
            </a:r>
          </a:p>
        </p:txBody>
      </p:sp>
      <p:sp>
        <p:nvSpPr>
          <p:cNvPr id="7" name="Rectangle 6"/>
          <p:cNvSpPr/>
          <p:nvPr/>
        </p:nvSpPr>
        <p:spPr>
          <a:xfrm>
            <a:off x="197580" y="5257564"/>
            <a:ext cx="11782927" cy="1446550"/>
          </a:xfrm>
          <a:prstGeom prst="rect">
            <a:avLst/>
          </a:prstGeom>
        </p:spPr>
        <p:txBody>
          <a:bodyPr wrap="square">
            <a:spAutoFit/>
          </a:bodyPr>
          <a:lstStyle/>
          <a:p>
            <a:pPr algn="just"/>
            <a:r>
              <a:rPr lang="en-GB" sz="2200" dirty="0">
                <a:solidFill>
                  <a:srgbClr val="002060"/>
                </a:solidFill>
                <a:latin typeface="Cambria" panose="02040503050406030204" pitchFamily="18" charset="0"/>
                <a:ea typeface="Cambria" panose="02040503050406030204" pitchFamily="18" charset="0"/>
              </a:rPr>
              <a:t>     </a:t>
            </a:r>
            <a:r>
              <a:rPr lang="vi-VN" sz="2200" dirty="0">
                <a:solidFill>
                  <a:srgbClr val="002060"/>
                </a:solidFill>
                <a:latin typeface="Cambria" panose="02040503050406030204" pitchFamily="18" charset="0"/>
                <a:ea typeface="Cambria" panose="02040503050406030204" pitchFamily="18" charset="0"/>
              </a:rPr>
              <a:t>Ngày….tháng…..</a:t>
            </a:r>
          </a:p>
          <a:p>
            <a:pPr algn="just"/>
            <a:r>
              <a:rPr lang="en-GB" sz="2200" dirty="0">
                <a:solidFill>
                  <a:srgbClr val="002060"/>
                </a:solidFill>
                <a:latin typeface="Cambria" panose="02040503050406030204" pitchFamily="18" charset="0"/>
                <a:ea typeface="Cambria" panose="02040503050406030204" pitchFamily="18" charset="0"/>
              </a:rPr>
              <a:t>     </a:t>
            </a:r>
            <a:r>
              <a:rPr lang="vi-VN" sz="2200" dirty="0">
                <a:solidFill>
                  <a:srgbClr val="002060"/>
                </a:solidFill>
                <a:latin typeface="Cambria" panose="02040503050406030204" pitchFamily="18" charset="0"/>
                <a:ea typeface="Cambria" panose="02040503050406030204" pitchFamily="18" charset="0"/>
              </a:rPr>
              <a:t>Học bơi chẳng dễ một chút nào. Thế mà mình đã biết bơi rồi. Mình như một chú cá nhỏ tung tăng trong nước. Kể cũng lạ, hôm trước mình giống ếch, hôm nay mình lại giống cá. Chẳng sao, con nào cũng biết bơi mà. Giống như mình ấy.</a:t>
            </a:r>
          </a:p>
        </p:txBody>
      </p:sp>
      <p:sp>
        <p:nvSpPr>
          <p:cNvPr id="11" name="TextBox 10"/>
          <p:cNvSpPr txBox="1"/>
          <p:nvPr/>
        </p:nvSpPr>
        <p:spPr>
          <a:xfrm>
            <a:off x="2744684" y="3116610"/>
            <a:ext cx="6869670" cy="584775"/>
          </a:xfrm>
          <a:prstGeom prst="rect">
            <a:avLst/>
          </a:prstGeom>
          <a:noFill/>
        </p:spPr>
        <p:txBody>
          <a:bodyPr wrap="square" rtlCol="0">
            <a:spAutoFit/>
          </a:bodyPr>
          <a:lstStyle/>
          <a:p>
            <a:r>
              <a:rPr lang="en-GB" sz="3200" dirty="0" err="1">
                <a:solidFill>
                  <a:srgbClr val="FF0000"/>
                </a:solidFill>
                <a:latin typeface="UTM Avo" panose="02040603050506020204" pitchFamily="18" charset="0"/>
              </a:rPr>
              <a:t>Bài</a:t>
            </a:r>
            <a:r>
              <a:rPr lang="en-GB" sz="3200" dirty="0">
                <a:solidFill>
                  <a:srgbClr val="FF0000"/>
                </a:solidFill>
                <a:latin typeface="UTM Avo" panose="02040603050506020204" pitchFamily="18" charset="0"/>
              </a:rPr>
              <a:t> </a:t>
            </a:r>
            <a:r>
              <a:rPr lang="en-GB" sz="3200" dirty="0" err="1">
                <a:solidFill>
                  <a:srgbClr val="FF0000"/>
                </a:solidFill>
                <a:latin typeface="UTM Avo" panose="02040603050506020204" pitchFamily="18" charset="0"/>
              </a:rPr>
              <a:t>tập</a:t>
            </a:r>
            <a:r>
              <a:rPr lang="en-GB" sz="3200" dirty="0">
                <a:solidFill>
                  <a:srgbClr val="FF0000"/>
                </a:solidFill>
                <a:latin typeface="UTM Avo" panose="02040603050506020204" pitchFamily="18" charset="0"/>
              </a:rPr>
              <a:t> </a:t>
            </a:r>
            <a:r>
              <a:rPr lang="en-GB" sz="3200" dirty="0" err="1">
                <a:solidFill>
                  <a:srgbClr val="FF0000"/>
                </a:solidFill>
                <a:latin typeface="UTM Avo" panose="02040603050506020204" pitchFamily="18" charset="0"/>
              </a:rPr>
              <a:t>đọc</a:t>
            </a:r>
            <a:r>
              <a:rPr lang="en-GB" sz="3200" dirty="0">
                <a:solidFill>
                  <a:srgbClr val="FF0000"/>
                </a:solidFill>
                <a:latin typeface="UTM Avo" panose="02040603050506020204" pitchFamily="18" charset="0"/>
              </a:rPr>
              <a:t> chia </a:t>
            </a:r>
            <a:r>
              <a:rPr lang="en-GB" sz="3200" dirty="0" err="1">
                <a:solidFill>
                  <a:srgbClr val="FF0000"/>
                </a:solidFill>
                <a:latin typeface="UTM Avo" panose="02040603050506020204" pitchFamily="18" charset="0"/>
              </a:rPr>
              <a:t>làm</a:t>
            </a:r>
            <a:r>
              <a:rPr lang="en-GB" sz="3200" dirty="0">
                <a:solidFill>
                  <a:srgbClr val="FF0000"/>
                </a:solidFill>
                <a:latin typeface="UTM Avo" panose="02040603050506020204" pitchFamily="18" charset="0"/>
              </a:rPr>
              <a:t> </a:t>
            </a:r>
            <a:r>
              <a:rPr lang="en-GB" sz="3200" dirty="0" err="1">
                <a:solidFill>
                  <a:srgbClr val="FF0000"/>
                </a:solidFill>
                <a:latin typeface="UTM Avo" panose="02040603050506020204" pitchFamily="18" charset="0"/>
              </a:rPr>
              <a:t>mấy</a:t>
            </a:r>
            <a:r>
              <a:rPr lang="en-GB" sz="3200" dirty="0">
                <a:solidFill>
                  <a:srgbClr val="FF0000"/>
                </a:solidFill>
                <a:latin typeface="UTM Avo" panose="02040603050506020204" pitchFamily="18" charset="0"/>
              </a:rPr>
              <a:t> </a:t>
            </a:r>
            <a:r>
              <a:rPr lang="en-GB" sz="3200" dirty="0" err="1">
                <a:solidFill>
                  <a:srgbClr val="FF0000"/>
                </a:solidFill>
                <a:latin typeface="UTM Avo" panose="02040603050506020204" pitchFamily="18" charset="0"/>
              </a:rPr>
              <a:t>đoạn</a:t>
            </a:r>
            <a:r>
              <a:rPr lang="en-GB" sz="3200" dirty="0">
                <a:solidFill>
                  <a:srgbClr val="FF0000"/>
                </a:solidFill>
                <a:latin typeface="UTM Avo" panose="02040603050506020204" pitchFamily="18" charset="0"/>
              </a:rPr>
              <a:t>?</a:t>
            </a:r>
          </a:p>
        </p:txBody>
      </p:sp>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backgroundRemoval t="2222" b="45111" l="22250" r="37875"/>
                    </a14:imgEffect>
                  </a14:imgLayer>
                </a14:imgProps>
              </a:ext>
              <a:ext uri="{28A0092B-C50C-407E-A947-70E740481C1C}">
                <a14:useLocalDpi xmlns:a14="http://schemas.microsoft.com/office/drawing/2010/main" val="0"/>
              </a:ext>
            </a:extLst>
          </a:blip>
          <a:srcRect l="20301" t="2147" r="60137" b="52264"/>
          <a:stretch/>
        </p:blipFill>
        <p:spPr>
          <a:xfrm>
            <a:off x="-28121" y="661943"/>
            <a:ext cx="705678" cy="830589"/>
          </a:xfrm>
          <a:prstGeom prst="rect">
            <a:avLst/>
          </a:prstGeom>
        </p:spPr>
      </p:pic>
      <p:pic>
        <p:nvPicPr>
          <p:cNvPr id="13" name="Picture 12"/>
          <p:cNvPicPr>
            <a:picLocks noChangeAspect="1"/>
          </p:cNvPicPr>
          <p:nvPr/>
        </p:nvPicPr>
        <p:blipFill rotWithShape="1">
          <a:blip r:embed="rId6">
            <a:extLst>
              <a:ext uri="{BEBA8EAE-BF5A-486C-A8C5-ECC9F3942E4B}">
                <a14:imgProps xmlns:a14="http://schemas.microsoft.com/office/drawing/2010/main">
                  <a14:imgLayer r:embed="rId5">
                    <a14:imgEffect>
                      <a14:backgroundRemoval t="4667" b="44000" l="40625" r="58500"/>
                    </a14:imgEffect>
                  </a14:imgLayer>
                </a14:imgProps>
              </a:ext>
              <a:ext uri="{28A0092B-C50C-407E-A947-70E740481C1C}">
                <a14:useLocalDpi xmlns:a14="http://schemas.microsoft.com/office/drawing/2010/main" val="0"/>
              </a:ext>
            </a:extLst>
          </a:blip>
          <a:srcRect l="40192" r="40739" b="53142"/>
          <a:stretch/>
        </p:blipFill>
        <p:spPr>
          <a:xfrm>
            <a:off x="-28121" y="3282099"/>
            <a:ext cx="663824" cy="917586"/>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5">
                    <a14:imgEffect>
                      <a14:backgroundRemoval t="889" b="46000" l="62000" r="79750"/>
                    </a14:imgEffect>
                  </a14:imgLayer>
                </a14:imgProps>
              </a:ext>
              <a:ext uri="{28A0092B-C50C-407E-A947-70E740481C1C}">
                <a14:useLocalDpi xmlns:a14="http://schemas.microsoft.com/office/drawing/2010/main" val="0"/>
              </a:ext>
            </a:extLst>
          </a:blip>
          <a:srcRect l="62712" t="685" r="20356" b="53141"/>
          <a:stretch/>
        </p:blipFill>
        <p:spPr>
          <a:xfrm>
            <a:off x="0" y="5030274"/>
            <a:ext cx="617004" cy="946471"/>
          </a:xfrm>
          <a:prstGeom prst="rect">
            <a:avLst/>
          </a:prstGeom>
        </p:spPr>
      </p:pic>
    </p:spTree>
    <p:extLst>
      <p:ext uri="{BB962C8B-B14F-4D97-AF65-F5344CB8AC3E}">
        <p14:creationId xmlns:p14="http://schemas.microsoft.com/office/powerpoint/2010/main" val="3700056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11"/>
                                        </p:tgtEl>
                                      </p:cBhvr>
                                    </p:animEffect>
                                    <p:anim calcmode="lin" valueType="num">
                                      <p:cBhvr>
                                        <p:cTn id="14" dur="1000"/>
                                        <p:tgtEl>
                                          <p:spTgt spid="11"/>
                                        </p:tgtEl>
                                        <p:attrNameLst>
                                          <p:attrName>ppt_x</p:attrName>
                                        </p:attrNameLst>
                                      </p:cBhvr>
                                      <p:tavLst>
                                        <p:tav tm="0">
                                          <p:val>
                                            <p:strVal val="ppt_x"/>
                                          </p:val>
                                        </p:tav>
                                        <p:tav tm="100000">
                                          <p:val>
                                            <p:strVal val="ppt_x"/>
                                          </p:val>
                                        </p:tav>
                                      </p:tavLst>
                                    </p:anim>
                                    <p:anim calcmode="lin" valueType="num">
                                      <p:cBhvr>
                                        <p:cTn id="15" dur="1000"/>
                                        <p:tgtEl>
                                          <p:spTgt spid="11"/>
                                        </p:tgtEl>
                                        <p:attrNameLst>
                                          <p:attrName>ppt_y</p:attrName>
                                        </p:attrNameLst>
                                      </p:cBhvr>
                                      <p:tavLst>
                                        <p:tav tm="0">
                                          <p:val>
                                            <p:strVal val="ppt_y"/>
                                          </p:val>
                                        </p:tav>
                                        <p:tav tm="100000">
                                          <p:val>
                                            <p:strVal val="ppt_y+.1"/>
                                          </p:val>
                                        </p:tav>
                                      </p:tavLst>
                                    </p:anim>
                                    <p:set>
                                      <p:cBhvr>
                                        <p:cTn id="16" dur="1" fill="hold">
                                          <p:stCondLst>
                                            <p:cond delay="999"/>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7" presetClass="emph" presetSubtype="2" fill="hold" nodeType="withEffect">
                                  <p:stCondLst>
                                    <p:cond delay="0"/>
                                  </p:stCondLst>
                                  <p:childTnLst>
                                    <p:animClr clrSpc="rgb" dir="cw">
                                      <p:cBhvr>
                                        <p:cTn id="25" dur="2000" fill="hold"/>
                                        <p:tgtEl>
                                          <p:spTgt spid="10"/>
                                        </p:tgtEl>
                                        <p:attrNameLst>
                                          <p:attrName>stroke.color</p:attrName>
                                        </p:attrNameLst>
                                      </p:cBhvr>
                                      <p:to>
                                        <a:schemeClr val="accent2"/>
                                      </p:to>
                                    </p:animClr>
                                    <p:set>
                                      <p:cBhvr>
                                        <p:cTn id="26" dur="2000" fill="hold"/>
                                        <p:tgtEl>
                                          <p:spTgt spid="10"/>
                                        </p:tgtEl>
                                        <p:attrNameLst>
                                          <p:attrName>stroke.on</p:attrName>
                                        </p:attrNameLst>
                                      </p:cBhvr>
                                      <p:to>
                                        <p:strVal val="true"/>
                                      </p:to>
                                    </p:se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par>
                                <p:cTn id="33" presetID="7" presetClass="emph" presetSubtype="2" fill="hold" nodeType="withEffect">
                                  <p:stCondLst>
                                    <p:cond delay="0"/>
                                  </p:stCondLst>
                                  <p:childTnLst>
                                    <p:animClr clrSpc="rgb" dir="cw">
                                      <p:cBhvr>
                                        <p:cTn id="34" dur="2000" fill="hold"/>
                                        <p:tgtEl>
                                          <p:spTgt spid="3"/>
                                        </p:tgtEl>
                                        <p:attrNameLst>
                                          <p:attrName>stroke.color</p:attrName>
                                        </p:attrNameLst>
                                      </p:cBhvr>
                                      <p:to>
                                        <a:srgbClr val="00B050"/>
                                      </p:to>
                                    </p:animClr>
                                    <p:set>
                                      <p:cBhvr>
                                        <p:cTn id="35" dur="2000" fill="hold"/>
                                        <p:tgtEl>
                                          <p:spTgt spid="3"/>
                                        </p:tgtEl>
                                        <p:attrNameLst>
                                          <p:attrName>stroke.on</p:attrName>
                                        </p:attrNameLst>
                                      </p:cBhvr>
                                      <p:to>
                                        <p:strVal val="true"/>
                                      </p:to>
                                    </p:set>
                                  </p:childTnLst>
                                </p:cTn>
                              </p:par>
                            </p:childTnLst>
                          </p:cTn>
                        </p:par>
                        <p:par>
                          <p:cTn id="36" fill="hold">
                            <p:stCondLst>
                              <p:cond delay="4000"/>
                            </p:stCondLst>
                            <p:childTnLst>
                              <p:par>
                                <p:cTn id="37" presetID="42"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7" presetClass="emph" presetSubtype="2" fill="hold" nodeType="withEffect">
                                  <p:stCondLst>
                                    <p:cond delay="0"/>
                                  </p:stCondLst>
                                  <p:childTnLst>
                                    <p:animClr clrSpc="rgb" dir="cw">
                                      <p:cBhvr>
                                        <p:cTn id="43" dur="2000" fill="hold"/>
                                        <p:tgtEl>
                                          <p:spTgt spid="7"/>
                                        </p:tgtEl>
                                        <p:attrNameLst>
                                          <p:attrName>stroke.color</p:attrName>
                                        </p:attrNameLst>
                                      </p:cBhvr>
                                      <p:to>
                                        <a:srgbClr val="FFD965"/>
                                      </p:to>
                                    </p:animClr>
                                    <p:set>
                                      <p:cBhvr>
                                        <p:cTn id="44" dur="2000" fill="hold"/>
                                        <p:tgtEl>
                                          <p:spTgt spid="7"/>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20"/>
          <p:cNvSpPr/>
          <p:nvPr/>
        </p:nvSpPr>
        <p:spPr>
          <a:xfrm>
            <a:off x="3772916" y="58543"/>
            <a:ext cx="3835752"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 fmla="*/ 0 w 3584168"/>
              <a:gd name="connsiteY0" fmla="*/ 169281 h 1015663"/>
              <a:gd name="connsiteX1" fmla="*/ 169281 w 3584168"/>
              <a:gd name="connsiteY1" fmla="*/ 0 h 1015663"/>
              <a:gd name="connsiteX2" fmla="*/ 1468582 w 3584168"/>
              <a:gd name="connsiteY2" fmla="*/ 17033 h 1015663"/>
              <a:gd name="connsiteX3" fmla="*/ 3414887 w 3584168"/>
              <a:gd name="connsiteY3" fmla="*/ 0 h 1015663"/>
              <a:gd name="connsiteX4" fmla="*/ 3584168 w 3584168"/>
              <a:gd name="connsiteY4" fmla="*/ 169281 h 1015663"/>
              <a:gd name="connsiteX5" fmla="*/ 3584168 w 3584168"/>
              <a:gd name="connsiteY5" fmla="*/ 846382 h 1015663"/>
              <a:gd name="connsiteX6" fmla="*/ 3414887 w 3584168"/>
              <a:gd name="connsiteY6" fmla="*/ 1015663 h 1015663"/>
              <a:gd name="connsiteX7" fmla="*/ 169281 w 3584168"/>
              <a:gd name="connsiteY7" fmla="*/ 1015663 h 1015663"/>
              <a:gd name="connsiteX8" fmla="*/ 0 w 3584168"/>
              <a:gd name="connsiteY8" fmla="*/ 846382 h 1015663"/>
              <a:gd name="connsiteX9" fmla="*/ 0 w 3584168"/>
              <a:gd name="connsiteY9" fmla="*/ 169281 h 1015663"/>
              <a:gd name="connsiteX0" fmla="*/ 0 w 3584168"/>
              <a:gd name="connsiteY0" fmla="*/ 224903 h 1071285"/>
              <a:gd name="connsiteX1" fmla="*/ 169281 w 3584168"/>
              <a:gd name="connsiteY1" fmla="*/ 55622 h 1071285"/>
              <a:gd name="connsiteX2" fmla="*/ 1468582 w 3584168"/>
              <a:gd name="connsiteY2" fmla="*/ 72655 h 1071285"/>
              <a:gd name="connsiteX3" fmla="*/ 3414887 w 3584168"/>
              <a:gd name="connsiteY3" fmla="*/ 55622 h 1071285"/>
              <a:gd name="connsiteX4" fmla="*/ 3584168 w 3584168"/>
              <a:gd name="connsiteY4" fmla="*/ 224903 h 1071285"/>
              <a:gd name="connsiteX5" fmla="*/ 3584168 w 3584168"/>
              <a:gd name="connsiteY5" fmla="*/ 902004 h 1071285"/>
              <a:gd name="connsiteX6" fmla="*/ 3414887 w 3584168"/>
              <a:gd name="connsiteY6" fmla="*/ 1071285 h 1071285"/>
              <a:gd name="connsiteX7" fmla="*/ 169281 w 3584168"/>
              <a:gd name="connsiteY7" fmla="*/ 1071285 h 1071285"/>
              <a:gd name="connsiteX8" fmla="*/ 0 w 3584168"/>
              <a:gd name="connsiteY8" fmla="*/ 902004 h 1071285"/>
              <a:gd name="connsiteX9" fmla="*/ 0 w 3584168"/>
              <a:gd name="connsiteY9" fmla="*/ 224903 h 1071285"/>
              <a:gd name="connsiteX0" fmla="*/ 0 w 3584168"/>
              <a:gd name="connsiteY0" fmla="*/ 231964 h 1078346"/>
              <a:gd name="connsiteX1" fmla="*/ 169281 w 3584168"/>
              <a:gd name="connsiteY1" fmla="*/ 62683 h 1078346"/>
              <a:gd name="connsiteX2" fmla="*/ 1468582 w 3584168"/>
              <a:gd name="connsiteY2" fmla="*/ 79716 h 1078346"/>
              <a:gd name="connsiteX3" fmla="*/ 3414887 w 3584168"/>
              <a:gd name="connsiteY3" fmla="*/ 62683 h 1078346"/>
              <a:gd name="connsiteX4" fmla="*/ 3584168 w 3584168"/>
              <a:gd name="connsiteY4" fmla="*/ 231964 h 1078346"/>
              <a:gd name="connsiteX5" fmla="*/ 3584168 w 3584168"/>
              <a:gd name="connsiteY5" fmla="*/ 909065 h 1078346"/>
              <a:gd name="connsiteX6" fmla="*/ 3414887 w 3584168"/>
              <a:gd name="connsiteY6" fmla="*/ 1078346 h 1078346"/>
              <a:gd name="connsiteX7" fmla="*/ 169281 w 3584168"/>
              <a:gd name="connsiteY7" fmla="*/ 1078346 h 1078346"/>
              <a:gd name="connsiteX8" fmla="*/ 0 w 3584168"/>
              <a:gd name="connsiteY8" fmla="*/ 909065 h 1078346"/>
              <a:gd name="connsiteX9" fmla="*/ 0 w 3584168"/>
              <a:gd name="connsiteY9" fmla="*/ 231964 h 1078346"/>
              <a:gd name="connsiteX0" fmla="*/ 0 w 3584168"/>
              <a:gd name="connsiteY0" fmla="*/ 224904 h 1071286"/>
              <a:gd name="connsiteX1" fmla="*/ 169281 w 3584168"/>
              <a:gd name="connsiteY1" fmla="*/ 55623 h 1071286"/>
              <a:gd name="connsiteX2" fmla="*/ 1468582 w 3584168"/>
              <a:gd name="connsiteY2" fmla="*/ 72656 h 1071286"/>
              <a:gd name="connsiteX3" fmla="*/ 2646218 w 3584168"/>
              <a:gd name="connsiteY3" fmla="*/ 86510 h 1071286"/>
              <a:gd name="connsiteX4" fmla="*/ 3414887 w 3584168"/>
              <a:gd name="connsiteY4" fmla="*/ 55623 h 1071286"/>
              <a:gd name="connsiteX5" fmla="*/ 3584168 w 3584168"/>
              <a:gd name="connsiteY5" fmla="*/ 224904 h 1071286"/>
              <a:gd name="connsiteX6" fmla="*/ 3584168 w 3584168"/>
              <a:gd name="connsiteY6" fmla="*/ 902005 h 1071286"/>
              <a:gd name="connsiteX7" fmla="*/ 3414887 w 3584168"/>
              <a:gd name="connsiteY7" fmla="*/ 1071286 h 1071286"/>
              <a:gd name="connsiteX8" fmla="*/ 169281 w 3584168"/>
              <a:gd name="connsiteY8" fmla="*/ 1071286 h 1071286"/>
              <a:gd name="connsiteX9" fmla="*/ 0 w 3584168"/>
              <a:gd name="connsiteY9" fmla="*/ 902005 h 1071286"/>
              <a:gd name="connsiteX10" fmla="*/ 0 w 3584168"/>
              <a:gd name="connsiteY10" fmla="*/ 224904 h 1071286"/>
              <a:gd name="connsiteX0" fmla="*/ 0 w 3584168"/>
              <a:gd name="connsiteY0" fmla="*/ 224904 h 1071286"/>
              <a:gd name="connsiteX1" fmla="*/ 169281 w 3584168"/>
              <a:gd name="connsiteY1" fmla="*/ 55623 h 1071286"/>
              <a:gd name="connsiteX2" fmla="*/ 1468582 w 3584168"/>
              <a:gd name="connsiteY2" fmla="*/ 72656 h 1071286"/>
              <a:gd name="connsiteX3" fmla="*/ 2646218 w 3584168"/>
              <a:gd name="connsiteY3" fmla="*/ 86510 h 1071286"/>
              <a:gd name="connsiteX4" fmla="*/ 3414887 w 3584168"/>
              <a:gd name="connsiteY4" fmla="*/ 55623 h 1071286"/>
              <a:gd name="connsiteX5" fmla="*/ 3584168 w 3584168"/>
              <a:gd name="connsiteY5" fmla="*/ 224904 h 1071286"/>
              <a:gd name="connsiteX6" fmla="*/ 3584168 w 3584168"/>
              <a:gd name="connsiteY6" fmla="*/ 902005 h 1071286"/>
              <a:gd name="connsiteX7" fmla="*/ 3414887 w 3584168"/>
              <a:gd name="connsiteY7" fmla="*/ 1071286 h 1071286"/>
              <a:gd name="connsiteX8" fmla="*/ 169281 w 3584168"/>
              <a:gd name="connsiteY8" fmla="*/ 1071286 h 1071286"/>
              <a:gd name="connsiteX9" fmla="*/ 0 w 3584168"/>
              <a:gd name="connsiteY9" fmla="*/ 902005 h 1071286"/>
              <a:gd name="connsiteX10" fmla="*/ 0 w 3584168"/>
              <a:gd name="connsiteY10" fmla="*/ 224904 h 1071286"/>
              <a:gd name="connsiteX0" fmla="*/ 0 w 3584168"/>
              <a:gd name="connsiteY0" fmla="*/ 224904 h 1167166"/>
              <a:gd name="connsiteX1" fmla="*/ 169281 w 3584168"/>
              <a:gd name="connsiteY1" fmla="*/ 55623 h 1167166"/>
              <a:gd name="connsiteX2" fmla="*/ 1468582 w 3584168"/>
              <a:gd name="connsiteY2" fmla="*/ 72656 h 1167166"/>
              <a:gd name="connsiteX3" fmla="*/ 2646218 w 3584168"/>
              <a:gd name="connsiteY3" fmla="*/ 86510 h 1167166"/>
              <a:gd name="connsiteX4" fmla="*/ 3414887 w 3584168"/>
              <a:gd name="connsiteY4" fmla="*/ 55623 h 1167166"/>
              <a:gd name="connsiteX5" fmla="*/ 3584168 w 3584168"/>
              <a:gd name="connsiteY5" fmla="*/ 224904 h 1167166"/>
              <a:gd name="connsiteX6" fmla="*/ 3584168 w 3584168"/>
              <a:gd name="connsiteY6" fmla="*/ 902005 h 1167166"/>
              <a:gd name="connsiteX7" fmla="*/ 3414887 w 3584168"/>
              <a:gd name="connsiteY7" fmla="*/ 1071286 h 1167166"/>
              <a:gd name="connsiteX8" fmla="*/ 914400 w 3584168"/>
              <a:gd name="connsiteY8" fmla="*/ 1167165 h 1167166"/>
              <a:gd name="connsiteX9" fmla="*/ 169281 w 3584168"/>
              <a:gd name="connsiteY9" fmla="*/ 1071286 h 1167166"/>
              <a:gd name="connsiteX10" fmla="*/ 0 w 3584168"/>
              <a:gd name="connsiteY10" fmla="*/ 902005 h 1167166"/>
              <a:gd name="connsiteX11" fmla="*/ 0 w 3584168"/>
              <a:gd name="connsiteY11" fmla="*/ 224904 h 1167166"/>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1482436 w 3584168"/>
              <a:gd name="connsiteY8" fmla="*/ 1028620 h 1168127"/>
              <a:gd name="connsiteX9" fmla="*/ 914400 w 3584168"/>
              <a:gd name="connsiteY9" fmla="*/ 1167165 h 1168127"/>
              <a:gd name="connsiteX10" fmla="*/ 169281 w 3584168"/>
              <a:gd name="connsiteY10" fmla="*/ 1071286 h 1168127"/>
              <a:gd name="connsiteX11" fmla="*/ 0 w 3584168"/>
              <a:gd name="connsiteY11" fmla="*/ 902005 h 1168127"/>
              <a:gd name="connsiteX12" fmla="*/ 0 w 3584168"/>
              <a:gd name="connsiteY12"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1482436 w 3584168"/>
              <a:gd name="connsiteY8" fmla="*/ 1028620 h 1168127"/>
              <a:gd name="connsiteX9" fmla="*/ 914400 w 3584168"/>
              <a:gd name="connsiteY9" fmla="*/ 1167165 h 1168127"/>
              <a:gd name="connsiteX10" fmla="*/ 169281 w 3584168"/>
              <a:gd name="connsiteY10" fmla="*/ 1071286 h 1168127"/>
              <a:gd name="connsiteX11" fmla="*/ 0 w 3584168"/>
              <a:gd name="connsiteY11" fmla="*/ 902005 h 1168127"/>
              <a:gd name="connsiteX12" fmla="*/ 0 w 3584168"/>
              <a:gd name="connsiteY12"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2660073 w 3584168"/>
              <a:gd name="connsiteY8" fmla="*/ 1014765 h 1168127"/>
              <a:gd name="connsiteX9" fmla="*/ 1482436 w 3584168"/>
              <a:gd name="connsiteY9" fmla="*/ 1028620 h 1168127"/>
              <a:gd name="connsiteX10" fmla="*/ 914400 w 3584168"/>
              <a:gd name="connsiteY10" fmla="*/ 1167165 h 1168127"/>
              <a:gd name="connsiteX11" fmla="*/ 169281 w 3584168"/>
              <a:gd name="connsiteY11" fmla="*/ 1071286 h 1168127"/>
              <a:gd name="connsiteX12" fmla="*/ 0 w 3584168"/>
              <a:gd name="connsiteY12" fmla="*/ 902005 h 1168127"/>
              <a:gd name="connsiteX13" fmla="*/ 0 w 3584168"/>
              <a:gd name="connsiteY13"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2660073 w 3584168"/>
              <a:gd name="connsiteY8" fmla="*/ 1014765 h 1168127"/>
              <a:gd name="connsiteX9" fmla="*/ 1482436 w 3584168"/>
              <a:gd name="connsiteY9" fmla="*/ 1028620 h 1168127"/>
              <a:gd name="connsiteX10" fmla="*/ 914400 w 3584168"/>
              <a:gd name="connsiteY10" fmla="*/ 1167165 h 1168127"/>
              <a:gd name="connsiteX11" fmla="*/ 169281 w 3584168"/>
              <a:gd name="connsiteY11" fmla="*/ 1071286 h 1168127"/>
              <a:gd name="connsiteX12" fmla="*/ 0 w 3584168"/>
              <a:gd name="connsiteY12" fmla="*/ 902005 h 1168127"/>
              <a:gd name="connsiteX13" fmla="*/ 0 w 3584168"/>
              <a:gd name="connsiteY13" fmla="*/ 224904 h 116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nip Diagonal Corner Rectangle 4"/>
          <p:cNvSpPr/>
          <p:nvPr/>
        </p:nvSpPr>
        <p:spPr>
          <a:xfrm>
            <a:off x="3915876" y="302459"/>
            <a:ext cx="3466698" cy="609600"/>
          </a:xfrm>
          <a:prstGeom prst="snip2DiagRect">
            <a:avLst>
              <a:gd name="adj1" fmla="val 0"/>
              <a:gd name="adj2" fmla="val 0"/>
            </a:avLst>
          </a:prstGeom>
          <a:noFill/>
          <a:ln>
            <a:solidFill>
              <a:schemeClr val="accent5">
                <a:lumMod val="20000"/>
                <a:lumOff val="8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UTM Avo" panose="02040603050506020204" pitchFamily="18" charset="0"/>
              </a:rPr>
              <a:t>Luyện</a:t>
            </a:r>
            <a:r>
              <a:rPr lang="en-GB" sz="2800" b="1" dirty="0">
                <a:solidFill>
                  <a:srgbClr val="002060"/>
                </a:solidFill>
                <a:latin typeface="UTM Avo" panose="02040603050506020204" pitchFamily="18" charset="0"/>
              </a:rPr>
              <a:t> </a:t>
            </a:r>
            <a:r>
              <a:rPr lang="en-GB" sz="2800" b="1" dirty="0" err="1">
                <a:solidFill>
                  <a:srgbClr val="002060"/>
                </a:solidFill>
                <a:latin typeface="UTM Avo" panose="02040603050506020204" pitchFamily="18" charset="0"/>
              </a:rPr>
              <a:t>đọc</a:t>
            </a:r>
            <a:r>
              <a:rPr lang="en-GB" sz="2800" b="1" dirty="0">
                <a:solidFill>
                  <a:srgbClr val="002060"/>
                </a:solidFill>
                <a:latin typeface="UTM Avo" panose="02040603050506020204" pitchFamily="18" charset="0"/>
              </a:rPr>
              <a:t> </a:t>
            </a:r>
            <a:r>
              <a:rPr lang="en-GB" sz="2800" b="1" dirty="0" err="1">
                <a:solidFill>
                  <a:srgbClr val="002060"/>
                </a:solidFill>
                <a:latin typeface="UTM Avo" panose="02040603050506020204" pitchFamily="18" charset="0"/>
              </a:rPr>
              <a:t>từ</a:t>
            </a:r>
            <a:r>
              <a:rPr lang="en-GB" sz="2800" b="1" dirty="0">
                <a:solidFill>
                  <a:srgbClr val="002060"/>
                </a:solidFill>
                <a:latin typeface="UTM Avo" panose="02040603050506020204" pitchFamily="18" charset="0"/>
              </a:rPr>
              <a:t> </a:t>
            </a:r>
            <a:r>
              <a:rPr lang="en-GB" sz="2800" b="1" dirty="0" err="1">
                <a:solidFill>
                  <a:srgbClr val="002060"/>
                </a:solidFill>
                <a:latin typeface="UTM Avo" panose="02040603050506020204" pitchFamily="18" charset="0"/>
              </a:rPr>
              <a:t>khó</a:t>
            </a:r>
            <a:endParaRPr lang="en-GB" sz="2800" b="1" dirty="0">
              <a:solidFill>
                <a:srgbClr val="002060"/>
              </a:solidFill>
              <a:latin typeface="UTM Avo" panose="020406030505060202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94000" flipH="1">
            <a:off x="9187533" y="-148205"/>
            <a:ext cx="1309562" cy="1170090"/>
          </a:xfrm>
          <a:prstGeom prst="rect">
            <a:avLst/>
          </a:prstGeom>
        </p:spPr>
      </p:pic>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2222" r="96333"/>
                    </a14:imgEffect>
                  </a14:imgLayer>
                </a14:imgProps>
              </a:ext>
              <a:ext uri="{28A0092B-C50C-407E-A947-70E740481C1C}">
                <a14:useLocalDpi xmlns:a14="http://schemas.microsoft.com/office/drawing/2010/main" val="0"/>
              </a:ext>
            </a:extLst>
          </a:blip>
          <a:stretch>
            <a:fillRect/>
          </a:stretch>
        </p:blipFill>
        <p:spPr>
          <a:xfrm>
            <a:off x="338484" y="4359323"/>
            <a:ext cx="2495912" cy="2218588"/>
          </a:xfrm>
          <a:prstGeom prst="rect">
            <a:avLst/>
          </a:prstGeom>
        </p:spPr>
      </p:pic>
      <p:pic>
        <p:nvPicPr>
          <p:cNvPr id="13" name="Picture 12"/>
          <p:cNvPicPr>
            <a:picLocks noChangeAspect="1"/>
          </p:cNvPicPr>
          <p:nvPr/>
        </p:nvPicPr>
        <p:blipFill>
          <a:blip r:embed="rId5" cstate="print">
            <a:extLst>
              <a:ext uri="{BEBA8EAE-BF5A-486C-A8C5-ECC9F3942E4B}">
                <a14:imgProps xmlns:a14="http://schemas.microsoft.com/office/drawing/2010/main">
                  <a14:imgLayer r:embed="rId6">
                    <a14:imgEffect>
                      <a14:backgroundRemoval t="0" b="99231" l="10000" r="90000"/>
                    </a14:imgEffect>
                  </a14:imgLayer>
                </a14:imgProps>
              </a:ext>
              <a:ext uri="{28A0092B-C50C-407E-A947-70E740481C1C}">
                <a14:useLocalDpi xmlns:a14="http://schemas.microsoft.com/office/drawing/2010/main" val="0"/>
              </a:ext>
            </a:extLst>
          </a:blip>
          <a:stretch>
            <a:fillRect/>
          </a:stretch>
        </p:blipFill>
        <p:spPr>
          <a:xfrm>
            <a:off x="1032957" y="4841666"/>
            <a:ext cx="2645282" cy="1528385"/>
          </a:xfrm>
          <a:prstGeom prst="rect">
            <a:avLst/>
          </a:prstGeom>
        </p:spPr>
      </p:pic>
      <p:grpSp>
        <p:nvGrpSpPr>
          <p:cNvPr id="36" name="Group 35"/>
          <p:cNvGrpSpPr/>
          <p:nvPr/>
        </p:nvGrpSpPr>
        <p:grpSpPr>
          <a:xfrm>
            <a:off x="468529" y="1460394"/>
            <a:ext cx="3584168" cy="1174238"/>
            <a:chOff x="484909" y="1722324"/>
            <a:chExt cx="3584168" cy="1174238"/>
          </a:xfrm>
        </p:grpSpPr>
        <p:sp>
          <p:nvSpPr>
            <p:cNvPr id="21" name="Rounded Rectangle 20"/>
            <p:cNvSpPr/>
            <p:nvPr/>
          </p:nvSpPr>
          <p:spPr>
            <a:xfrm>
              <a:off x="484909" y="1728435"/>
              <a:ext cx="3584168"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 fmla="*/ 0 w 3584168"/>
                <a:gd name="connsiteY0" fmla="*/ 169281 h 1015663"/>
                <a:gd name="connsiteX1" fmla="*/ 169281 w 3584168"/>
                <a:gd name="connsiteY1" fmla="*/ 0 h 1015663"/>
                <a:gd name="connsiteX2" fmla="*/ 1468582 w 3584168"/>
                <a:gd name="connsiteY2" fmla="*/ 17033 h 1015663"/>
                <a:gd name="connsiteX3" fmla="*/ 3414887 w 3584168"/>
                <a:gd name="connsiteY3" fmla="*/ 0 h 1015663"/>
                <a:gd name="connsiteX4" fmla="*/ 3584168 w 3584168"/>
                <a:gd name="connsiteY4" fmla="*/ 169281 h 1015663"/>
                <a:gd name="connsiteX5" fmla="*/ 3584168 w 3584168"/>
                <a:gd name="connsiteY5" fmla="*/ 846382 h 1015663"/>
                <a:gd name="connsiteX6" fmla="*/ 3414887 w 3584168"/>
                <a:gd name="connsiteY6" fmla="*/ 1015663 h 1015663"/>
                <a:gd name="connsiteX7" fmla="*/ 169281 w 3584168"/>
                <a:gd name="connsiteY7" fmla="*/ 1015663 h 1015663"/>
                <a:gd name="connsiteX8" fmla="*/ 0 w 3584168"/>
                <a:gd name="connsiteY8" fmla="*/ 846382 h 1015663"/>
                <a:gd name="connsiteX9" fmla="*/ 0 w 3584168"/>
                <a:gd name="connsiteY9" fmla="*/ 169281 h 1015663"/>
                <a:gd name="connsiteX0" fmla="*/ 0 w 3584168"/>
                <a:gd name="connsiteY0" fmla="*/ 224903 h 1071285"/>
                <a:gd name="connsiteX1" fmla="*/ 169281 w 3584168"/>
                <a:gd name="connsiteY1" fmla="*/ 55622 h 1071285"/>
                <a:gd name="connsiteX2" fmla="*/ 1468582 w 3584168"/>
                <a:gd name="connsiteY2" fmla="*/ 72655 h 1071285"/>
                <a:gd name="connsiteX3" fmla="*/ 3414887 w 3584168"/>
                <a:gd name="connsiteY3" fmla="*/ 55622 h 1071285"/>
                <a:gd name="connsiteX4" fmla="*/ 3584168 w 3584168"/>
                <a:gd name="connsiteY4" fmla="*/ 224903 h 1071285"/>
                <a:gd name="connsiteX5" fmla="*/ 3584168 w 3584168"/>
                <a:gd name="connsiteY5" fmla="*/ 902004 h 1071285"/>
                <a:gd name="connsiteX6" fmla="*/ 3414887 w 3584168"/>
                <a:gd name="connsiteY6" fmla="*/ 1071285 h 1071285"/>
                <a:gd name="connsiteX7" fmla="*/ 169281 w 3584168"/>
                <a:gd name="connsiteY7" fmla="*/ 1071285 h 1071285"/>
                <a:gd name="connsiteX8" fmla="*/ 0 w 3584168"/>
                <a:gd name="connsiteY8" fmla="*/ 902004 h 1071285"/>
                <a:gd name="connsiteX9" fmla="*/ 0 w 3584168"/>
                <a:gd name="connsiteY9" fmla="*/ 224903 h 1071285"/>
                <a:gd name="connsiteX0" fmla="*/ 0 w 3584168"/>
                <a:gd name="connsiteY0" fmla="*/ 231964 h 1078346"/>
                <a:gd name="connsiteX1" fmla="*/ 169281 w 3584168"/>
                <a:gd name="connsiteY1" fmla="*/ 62683 h 1078346"/>
                <a:gd name="connsiteX2" fmla="*/ 1468582 w 3584168"/>
                <a:gd name="connsiteY2" fmla="*/ 79716 h 1078346"/>
                <a:gd name="connsiteX3" fmla="*/ 3414887 w 3584168"/>
                <a:gd name="connsiteY3" fmla="*/ 62683 h 1078346"/>
                <a:gd name="connsiteX4" fmla="*/ 3584168 w 3584168"/>
                <a:gd name="connsiteY4" fmla="*/ 231964 h 1078346"/>
                <a:gd name="connsiteX5" fmla="*/ 3584168 w 3584168"/>
                <a:gd name="connsiteY5" fmla="*/ 909065 h 1078346"/>
                <a:gd name="connsiteX6" fmla="*/ 3414887 w 3584168"/>
                <a:gd name="connsiteY6" fmla="*/ 1078346 h 1078346"/>
                <a:gd name="connsiteX7" fmla="*/ 169281 w 3584168"/>
                <a:gd name="connsiteY7" fmla="*/ 1078346 h 1078346"/>
                <a:gd name="connsiteX8" fmla="*/ 0 w 3584168"/>
                <a:gd name="connsiteY8" fmla="*/ 909065 h 1078346"/>
                <a:gd name="connsiteX9" fmla="*/ 0 w 3584168"/>
                <a:gd name="connsiteY9" fmla="*/ 231964 h 1078346"/>
                <a:gd name="connsiteX0" fmla="*/ 0 w 3584168"/>
                <a:gd name="connsiteY0" fmla="*/ 224904 h 1071286"/>
                <a:gd name="connsiteX1" fmla="*/ 169281 w 3584168"/>
                <a:gd name="connsiteY1" fmla="*/ 55623 h 1071286"/>
                <a:gd name="connsiteX2" fmla="*/ 1468582 w 3584168"/>
                <a:gd name="connsiteY2" fmla="*/ 72656 h 1071286"/>
                <a:gd name="connsiteX3" fmla="*/ 2646218 w 3584168"/>
                <a:gd name="connsiteY3" fmla="*/ 86510 h 1071286"/>
                <a:gd name="connsiteX4" fmla="*/ 3414887 w 3584168"/>
                <a:gd name="connsiteY4" fmla="*/ 55623 h 1071286"/>
                <a:gd name="connsiteX5" fmla="*/ 3584168 w 3584168"/>
                <a:gd name="connsiteY5" fmla="*/ 224904 h 1071286"/>
                <a:gd name="connsiteX6" fmla="*/ 3584168 w 3584168"/>
                <a:gd name="connsiteY6" fmla="*/ 902005 h 1071286"/>
                <a:gd name="connsiteX7" fmla="*/ 3414887 w 3584168"/>
                <a:gd name="connsiteY7" fmla="*/ 1071286 h 1071286"/>
                <a:gd name="connsiteX8" fmla="*/ 169281 w 3584168"/>
                <a:gd name="connsiteY8" fmla="*/ 1071286 h 1071286"/>
                <a:gd name="connsiteX9" fmla="*/ 0 w 3584168"/>
                <a:gd name="connsiteY9" fmla="*/ 902005 h 1071286"/>
                <a:gd name="connsiteX10" fmla="*/ 0 w 3584168"/>
                <a:gd name="connsiteY10" fmla="*/ 224904 h 1071286"/>
                <a:gd name="connsiteX0" fmla="*/ 0 w 3584168"/>
                <a:gd name="connsiteY0" fmla="*/ 224904 h 1071286"/>
                <a:gd name="connsiteX1" fmla="*/ 169281 w 3584168"/>
                <a:gd name="connsiteY1" fmla="*/ 55623 h 1071286"/>
                <a:gd name="connsiteX2" fmla="*/ 1468582 w 3584168"/>
                <a:gd name="connsiteY2" fmla="*/ 72656 h 1071286"/>
                <a:gd name="connsiteX3" fmla="*/ 2646218 w 3584168"/>
                <a:gd name="connsiteY3" fmla="*/ 86510 h 1071286"/>
                <a:gd name="connsiteX4" fmla="*/ 3414887 w 3584168"/>
                <a:gd name="connsiteY4" fmla="*/ 55623 h 1071286"/>
                <a:gd name="connsiteX5" fmla="*/ 3584168 w 3584168"/>
                <a:gd name="connsiteY5" fmla="*/ 224904 h 1071286"/>
                <a:gd name="connsiteX6" fmla="*/ 3584168 w 3584168"/>
                <a:gd name="connsiteY6" fmla="*/ 902005 h 1071286"/>
                <a:gd name="connsiteX7" fmla="*/ 3414887 w 3584168"/>
                <a:gd name="connsiteY7" fmla="*/ 1071286 h 1071286"/>
                <a:gd name="connsiteX8" fmla="*/ 169281 w 3584168"/>
                <a:gd name="connsiteY8" fmla="*/ 1071286 h 1071286"/>
                <a:gd name="connsiteX9" fmla="*/ 0 w 3584168"/>
                <a:gd name="connsiteY9" fmla="*/ 902005 h 1071286"/>
                <a:gd name="connsiteX10" fmla="*/ 0 w 3584168"/>
                <a:gd name="connsiteY10" fmla="*/ 224904 h 1071286"/>
                <a:gd name="connsiteX0" fmla="*/ 0 w 3584168"/>
                <a:gd name="connsiteY0" fmla="*/ 224904 h 1167166"/>
                <a:gd name="connsiteX1" fmla="*/ 169281 w 3584168"/>
                <a:gd name="connsiteY1" fmla="*/ 55623 h 1167166"/>
                <a:gd name="connsiteX2" fmla="*/ 1468582 w 3584168"/>
                <a:gd name="connsiteY2" fmla="*/ 72656 h 1167166"/>
                <a:gd name="connsiteX3" fmla="*/ 2646218 w 3584168"/>
                <a:gd name="connsiteY3" fmla="*/ 86510 h 1167166"/>
                <a:gd name="connsiteX4" fmla="*/ 3414887 w 3584168"/>
                <a:gd name="connsiteY4" fmla="*/ 55623 h 1167166"/>
                <a:gd name="connsiteX5" fmla="*/ 3584168 w 3584168"/>
                <a:gd name="connsiteY5" fmla="*/ 224904 h 1167166"/>
                <a:gd name="connsiteX6" fmla="*/ 3584168 w 3584168"/>
                <a:gd name="connsiteY6" fmla="*/ 902005 h 1167166"/>
                <a:gd name="connsiteX7" fmla="*/ 3414887 w 3584168"/>
                <a:gd name="connsiteY7" fmla="*/ 1071286 h 1167166"/>
                <a:gd name="connsiteX8" fmla="*/ 914400 w 3584168"/>
                <a:gd name="connsiteY8" fmla="*/ 1167165 h 1167166"/>
                <a:gd name="connsiteX9" fmla="*/ 169281 w 3584168"/>
                <a:gd name="connsiteY9" fmla="*/ 1071286 h 1167166"/>
                <a:gd name="connsiteX10" fmla="*/ 0 w 3584168"/>
                <a:gd name="connsiteY10" fmla="*/ 902005 h 1167166"/>
                <a:gd name="connsiteX11" fmla="*/ 0 w 3584168"/>
                <a:gd name="connsiteY11" fmla="*/ 224904 h 1167166"/>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1482436 w 3584168"/>
                <a:gd name="connsiteY8" fmla="*/ 1028620 h 1168127"/>
                <a:gd name="connsiteX9" fmla="*/ 914400 w 3584168"/>
                <a:gd name="connsiteY9" fmla="*/ 1167165 h 1168127"/>
                <a:gd name="connsiteX10" fmla="*/ 169281 w 3584168"/>
                <a:gd name="connsiteY10" fmla="*/ 1071286 h 1168127"/>
                <a:gd name="connsiteX11" fmla="*/ 0 w 3584168"/>
                <a:gd name="connsiteY11" fmla="*/ 902005 h 1168127"/>
                <a:gd name="connsiteX12" fmla="*/ 0 w 3584168"/>
                <a:gd name="connsiteY12"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1482436 w 3584168"/>
                <a:gd name="connsiteY8" fmla="*/ 1028620 h 1168127"/>
                <a:gd name="connsiteX9" fmla="*/ 914400 w 3584168"/>
                <a:gd name="connsiteY9" fmla="*/ 1167165 h 1168127"/>
                <a:gd name="connsiteX10" fmla="*/ 169281 w 3584168"/>
                <a:gd name="connsiteY10" fmla="*/ 1071286 h 1168127"/>
                <a:gd name="connsiteX11" fmla="*/ 0 w 3584168"/>
                <a:gd name="connsiteY11" fmla="*/ 902005 h 1168127"/>
                <a:gd name="connsiteX12" fmla="*/ 0 w 3584168"/>
                <a:gd name="connsiteY12"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2660073 w 3584168"/>
                <a:gd name="connsiteY8" fmla="*/ 1014765 h 1168127"/>
                <a:gd name="connsiteX9" fmla="*/ 1482436 w 3584168"/>
                <a:gd name="connsiteY9" fmla="*/ 1028620 h 1168127"/>
                <a:gd name="connsiteX10" fmla="*/ 914400 w 3584168"/>
                <a:gd name="connsiteY10" fmla="*/ 1167165 h 1168127"/>
                <a:gd name="connsiteX11" fmla="*/ 169281 w 3584168"/>
                <a:gd name="connsiteY11" fmla="*/ 1071286 h 1168127"/>
                <a:gd name="connsiteX12" fmla="*/ 0 w 3584168"/>
                <a:gd name="connsiteY12" fmla="*/ 902005 h 1168127"/>
                <a:gd name="connsiteX13" fmla="*/ 0 w 3584168"/>
                <a:gd name="connsiteY13"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2660073 w 3584168"/>
                <a:gd name="connsiteY8" fmla="*/ 1014765 h 1168127"/>
                <a:gd name="connsiteX9" fmla="*/ 1482436 w 3584168"/>
                <a:gd name="connsiteY9" fmla="*/ 1028620 h 1168127"/>
                <a:gd name="connsiteX10" fmla="*/ 914400 w 3584168"/>
                <a:gd name="connsiteY10" fmla="*/ 1167165 h 1168127"/>
                <a:gd name="connsiteX11" fmla="*/ 169281 w 3584168"/>
                <a:gd name="connsiteY11" fmla="*/ 1071286 h 1168127"/>
                <a:gd name="connsiteX12" fmla="*/ 0 w 3584168"/>
                <a:gd name="connsiteY12" fmla="*/ 902005 h 1168127"/>
                <a:gd name="connsiteX13" fmla="*/ 0 w 3584168"/>
                <a:gd name="connsiteY13" fmla="*/ 224904 h 116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34676" y="1722324"/>
              <a:ext cx="3160296" cy="1015663"/>
            </a:xfrm>
            <a:prstGeom prst="rect">
              <a:avLst/>
            </a:prstGeom>
            <a:noFill/>
          </p:spPr>
          <p:txBody>
            <a:bodyPr wrap="square" rtlCol="0">
              <a:spAutoFit/>
            </a:bodyPr>
            <a:lstStyle/>
            <a:p>
              <a:pPr algn="ctr"/>
              <a:r>
                <a:rPr lang="en-GB" sz="6000" dirty="0" err="1">
                  <a:solidFill>
                    <a:srgbClr val="002060"/>
                  </a:solidFill>
                  <a:latin typeface="UTM Avo" panose="02040603050506020204" pitchFamily="18" charset="0"/>
                </a:rPr>
                <a:t>mũ</a:t>
              </a:r>
              <a:r>
                <a:rPr lang="en-GB" sz="6000" dirty="0">
                  <a:solidFill>
                    <a:srgbClr val="002060"/>
                  </a:solidFill>
                  <a:latin typeface="UTM Avo" panose="02040603050506020204" pitchFamily="18" charset="0"/>
                </a:rPr>
                <a:t> </a:t>
              </a:r>
              <a:r>
                <a:rPr lang="en-GB" sz="6000" dirty="0" err="1">
                  <a:solidFill>
                    <a:srgbClr val="002060"/>
                  </a:solidFill>
                  <a:latin typeface="UTM Avo" panose="02040603050506020204" pitchFamily="18" charset="0"/>
                </a:rPr>
                <a:t>bơi</a:t>
              </a:r>
              <a:endParaRPr lang="en-GB" sz="6000" dirty="0">
                <a:solidFill>
                  <a:srgbClr val="002060"/>
                </a:solidFill>
                <a:latin typeface="UTM Avo" panose="02040603050506020204" pitchFamily="18" charset="0"/>
              </a:endParaRPr>
            </a:p>
          </p:txBody>
        </p:sp>
      </p:grpSp>
      <p:grpSp>
        <p:nvGrpSpPr>
          <p:cNvPr id="37" name="Group 36"/>
          <p:cNvGrpSpPr/>
          <p:nvPr/>
        </p:nvGrpSpPr>
        <p:grpSpPr>
          <a:xfrm>
            <a:off x="4052697" y="1466505"/>
            <a:ext cx="3160296" cy="1168127"/>
            <a:chOff x="4069077" y="1728435"/>
            <a:chExt cx="3160296" cy="1168127"/>
          </a:xfrm>
        </p:grpSpPr>
        <p:sp>
          <p:nvSpPr>
            <p:cNvPr id="29" name="Rounded Rectangle 20"/>
            <p:cNvSpPr/>
            <p:nvPr/>
          </p:nvSpPr>
          <p:spPr>
            <a:xfrm>
              <a:off x="4177806" y="1728435"/>
              <a:ext cx="2989604"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 fmla="*/ 0 w 3584168"/>
                <a:gd name="connsiteY0" fmla="*/ 169281 h 1015663"/>
                <a:gd name="connsiteX1" fmla="*/ 169281 w 3584168"/>
                <a:gd name="connsiteY1" fmla="*/ 0 h 1015663"/>
                <a:gd name="connsiteX2" fmla="*/ 1468582 w 3584168"/>
                <a:gd name="connsiteY2" fmla="*/ 17033 h 1015663"/>
                <a:gd name="connsiteX3" fmla="*/ 3414887 w 3584168"/>
                <a:gd name="connsiteY3" fmla="*/ 0 h 1015663"/>
                <a:gd name="connsiteX4" fmla="*/ 3584168 w 3584168"/>
                <a:gd name="connsiteY4" fmla="*/ 169281 h 1015663"/>
                <a:gd name="connsiteX5" fmla="*/ 3584168 w 3584168"/>
                <a:gd name="connsiteY5" fmla="*/ 846382 h 1015663"/>
                <a:gd name="connsiteX6" fmla="*/ 3414887 w 3584168"/>
                <a:gd name="connsiteY6" fmla="*/ 1015663 h 1015663"/>
                <a:gd name="connsiteX7" fmla="*/ 169281 w 3584168"/>
                <a:gd name="connsiteY7" fmla="*/ 1015663 h 1015663"/>
                <a:gd name="connsiteX8" fmla="*/ 0 w 3584168"/>
                <a:gd name="connsiteY8" fmla="*/ 846382 h 1015663"/>
                <a:gd name="connsiteX9" fmla="*/ 0 w 3584168"/>
                <a:gd name="connsiteY9" fmla="*/ 169281 h 1015663"/>
                <a:gd name="connsiteX0" fmla="*/ 0 w 3584168"/>
                <a:gd name="connsiteY0" fmla="*/ 224903 h 1071285"/>
                <a:gd name="connsiteX1" fmla="*/ 169281 w 3584168"/>
                <a:gd name="connsiteY1" fmla="*/ 55622 h 1071285"/>
                <a:gd name="connsiteX2" fmla="*/ 1468582 w 3584168"/>
                <a:gd name="connsiteY2" fmla="*/ 72655 h 1071285"/>
                <a:gd name="connsiteX3" fmla="*/ 3414887 w 3584168"/>
                <a:gd name="connsiteY3" fmla="*/ 55622 h 1071285"/>
                <a:gd name="connsiteX4" fmla="*/ 3584168 w 3584168"/>
                <a:gd name="connsiteY4" fmla="*/ 224903 h 1071285"/>
                <a:gd name="connsiteX5" fmla="*/ 3584168 w 3584168"/>
                <a:gd name="connsiteY5" fmla="*/ 902004 h 1071285"/>
                <a:gd name="connsiteX6" fmla="*/ 3414887 w 3584168"/>
                <a:gd name="connsiteY6" fmla="*/ 1071285 h 1071285"/>
                <a:gd name="connsiteX7" fmla="*/ 169281 w 3584168"/>
                <a:gd name="connsiteY7" fmla="*/ 1071285 h 1071285"/>
                <a:gd name="connsiteX8" fmla="*/ 0 w 3584168"/>
                <a:gd name="connsiteY8" fmla="*/ 902004 h 1071285"/>
                <a:gd name="connsiteX9" fmla="*/ 0 w 3584168"/>
                <a:gd name="connsiteY9" fmla="*/ 224903 h 1071285"/>
                <a:gd name="connsiteX0" fmla="*/ 0 w 3584168"/>
                <a:gd name="connsiteY0" fmla="*/ 231964 h 1078346"/>
                <a:gd name="connsiteX1" fmla="*/ 169281 w 3584168"/>
                <a:gd name="connsiteY1" fmla="*/ 62683 h 1078346"/>
                <a:gd name="connsiteX2" fmla="*/ 1468582 w 3584168"/>
                <a:gd name="connsiteY2" fmla="*/ 79716 h 1078346"/>
                <a:gd name="connsiteX3" fmla="*/ 3414887 w 3584168"/>
                <a:gd name="connsiteY3" fmla="*/ 62683 h 1078346"/>
                <a:gd name="connsiteX4" fmla="*/ 3584168 w 3584168"/>
                <a:gd name="connsiteY4" fmla="*/ 231964 h 1078346"/>
                <a:gd name="connsiteX5" fmla="*/ 3584168 w 3584168"/>
                <a:gd name="connsiteY5" fmla="*/ 909065 h 1078346"/>
                <a:gd name="connsiteX6" fmla="*/ 3414887 w 3584168"/>
                <a:gd name="connsiteY6" fmla="*/ 1078346 h 1078346"/>
                <a:gd name="connsiteX7" fmla="*/ 169281 w 3584168"/>
                <a:gd name="connsiteY7" fmla="*/ 1078346 h 1078346"/>
                <a:gd name="connsiteX8" fmla="*/ 0 w 3584168"/>
                <a:gd name="connsiteY8" fmla="*/ 909065 h 1078346"/>
                <a:gd name="connsiteX9" fmla="*/ 0 w 3584168"/>
                <a:gd name="connsiteY9" fmla="*/ 231964 h 1078346"/>
                <a:gd name="connsiteX0" fmla="*/ 0 w 3584168"/>
                <a:gd name="connsiteY0" fmla="*/ 224904 h 1071286"/>
                <a:gd name="connsiteX1" fmla="*/ 169281 w 3584168"/>
                <a:gd name="connsiteY1" fmla="*/ 55623 h 1071286"/>
                <a:gd name="connsiteX2" fmla="*/ 1468582 w 3584168"/>
                <a:gd name="connsiteY2" fmla="*/ 72656 h 1071286"/>
                <a:gd name="connsiteX3" fmla="*/ 2646218 w 3584168"/>
                <a:gd name="connsiteY3" fmla="*/ 86510 h 1071286"/>
                <a:gd name="connsiteX4" fmla="*/ 3414887 w 3584168"/>
                <a:gd name="connsiteY4" fmla="*/ 55623 h 1071286"/>
                <a:gd name="connsiteX5" fmla="*/ 3584168 w 3584168"/>
                <a:gd name="connsiteY5" fmla="*/ 224904 h 1071286"/>
                <a:gd name="connsiteX6" fmla="*/ 3584168 w 3584168"/>
                <a:gd name="connsiteY6" fmla="*/ 902005 h 1071286"/>
                <a:gd name="connsiteX7" fmla="*/ 3414887 w 3584168"/>
                <a:gd name="connsiteY7" fmla="*/ 1071286 h 1071286"/>
                <a:gd name="connsiteX8" fmla="*/ 169281 w 3584168"/>
                <a:gd name="connsiteY8" fmla="*/ 1071286 h 1071286"/>
                <a:gd name="connsiteX9" fmla="*/ 0 w 3584168"/>
                <a:gd name="connsiteY9" fmla="*/ 902005 h 1071286"/>
                <a:gd name="connsiteX10" fmla="*/ 0 w 3584168"/>
                <a:gd name="connsiteY10" fmla="*/ 224904 h 1071286"/>
                <a:gd name="connsiteX0" fmla="*/ 0 w 3584168"/>
                <a:gd name="connsiteY0" fmla="*/ 224904 h 1071286"/>
                <a:gd name="connsiteX1" fmla="*/ 169281 w 3584168"/>
                <a:gd name="connsiteY1" fmla="*/ 55623 h 1071286"/>
                <a:gd name="connsiteX2" fmla="*/ 1468582 w 3584168"/>
                <a:gd name="connsiteY2" fmla="*/ 72656 h 1071286"/>
                <a:gd name="connsiteX3" fmla="*/ 2646218 w 3584168"/>
                <a:gd name="connsiteY3" fmla="*/ 86510 h 1071286"/>
                <a:gd name="connsiteX4" fmla="*/ 3414887 w 3584168"/>
                <a:gd name="connsiteY4" fmla="*/ 55623 h 1071286"/>
                <a:gd name="connsiteX5" fmla="*/ 3584168 w 3584168"/>
                <a:gd name="connsiteY5" fmla="*/ 224904 h 1071286"/>
                <a:gd name="connsiteX6" fmla="*/ 3584168 w 3584168"/>
                <a:gd name="connsiteY6" fmla="*/ 902005 h 1071286"/>
                <a:gd name="connsiteX7" fmla="*/ 3414887 w 3584168"/>
                <a:gd name="connsiteY7" fmla="*/ 1071286 h 1071286"/>
                <a:gd name="connsiteX8" fmla="*/ 169281 w 3584168"/>
                <a:gd name="connsiteY8" fmla="*/ 1071286 h 1071286"/>
                <a:gd name="connsiteX9" fmla="*/ 0 w 3584168"/>
                <a:gd name="connsiteY9" fmla="*/ 902005 h 1071286"/>
                <a:gd name="connsiteX10" fmla="*/ 0 w 3584168"/>
                <a:gd name="connsiteY10" fmla="*/ 224904 h 1071286"/>
                <a:gd name="connsiteX0" fmla="*/ 0 w 3584168"/>
                <a:gd name="connsiteY0" fmla="*/ 224904 h 1167166"/>
                <a:gd name="connsiteX1" fmla="*/ 169281 w 3584168"/>
                <a:gd name="connsiteY1" fmla="*/ 55623 h 1167166"/>
                <a:gd name="connsiteX2" fmla="*/ 1468582 w 3584168"/>
                <a:gd name="connsiteY2" fmla="*/ 72656 h 1167166"/>
                <a:gd name="connsiteX3" fmla="*/ 2646218 w 3584168"/>
                <a:gd name="connsiteY3" fmla="*/ 86510 h 1167166"/>
                <a:gd name="connsiteX4" fmla="*/ 3414887 w 3584168"/>
                <a:gd name="connsiteY4" fmla="*/ 55623 h 1167166"/>
                <a:gd name="connsiteX5" fmla="*/ 3584168 w 3584168"/>
                <a:gd name="connsiteY5" fmla="*/ 224904 h 1167166"/>
                <a:gd name="connsiteX6" fmla="*/ 3584168 w 3584168"/>
                <a:gd name="connsiteY6" fmla="*/ 902005 h 1167166"/>
                <a:gd name="connsiteX7" fmla="*/ 3414887 w 3584168"/>
                <a:gd name="connsiteY7" fmla="*/ 1071286 h 1167166"/>
                <a:gd name="connsiteX8" fmla="*/ 914400 w 3584168"/>
                <a:gd name="connsiteY8" fmla="*/ 1167165 h 1167166"/>
                <a:gd name="connsiteX9" fmla="*/ 169281 w 3584168"/>
                <a:gd name="connsiteY9" fmla="*/ 1071286 h 1167166"/>
                <a:gd name="connsiteX10" fmla="*/ 0 w 3584168"/>
                <a:gd name="connsiteY10" fmla="*/ 902005 h 1167166"/>
                <a:gd name="connsiteX11" fmla="*/ 0 w 3584168"/>
                <a:gd name="connsiteY11" fmla="*/ 224904 h 1167166"/>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1482436 w 3584168"/>
                <a:gd name="connsiteY8" fmla="*/ 1028620 h 1168127"/>
                <a:gd name="connsiteX9" fmla="*/ 914400 w 3584168"/>
                <a:gd name="connsiteY9" fmla="*/ 1167165 h 1168127"/>
                <a:gd name="connsiteX10" fmla="*/ 169281 w 3584168"/>
                <a:gd name="connsiteY10" fmla="*/ 1071286 h 1168127"/>
                <a:gd name="connsiteX11" fmla="*/ 0 w 3584168"/>
                <a:gd name="connsiteY11" fmla="*/ 902005 h 1168127"/>
                <a:gd name="connsiteX12" fmla="*/ 0 w 3584168"/>
                <a:gd name="connsiteY12"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1482436 w 3584168"/>
                <a:gd name="connsiteY8" fmla="*/ 1028620 h 1168127"/>
                <a:gd name="connsiteX9" fmla="*/ 914400 w 3584168"/>
                <a:gd name="connsiteY9" fmla="*/ 1167165 h 1168127"/>
                <a:gd name="connsiteX10" fmla="*/ 169281 w 3584168"/>
                <a:gd name="connsiteY10" fmla="*/ 1071286 h 1168127"/>
                <a:gd name="connsiteX11" fmla="*/ 0 w 3584168"/>
                <a:gd name="connsiteY11" fmla="*/ 902005 h 1168127"/>
                <a:gd name="connsiteX12" fmla="*/ 0 w 3584168"/>
                <a:gd name="connsiteY12"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2660073 w 3584168"/>
                <a:gd name="connsiteY8" fmla="*/ 1014765 h 1168127"/>
                <a:gd name="connsiteX9" fmla="*/ 1482436 w 3584168"/>
                <a:gd name="connsiteY9" fmla="*/ 1028620 h 1168127"/>
                <a:gd name="connsiteX10" fmla="*/ 914400 w 3584168"/>
                <a:gd name="connsiteY10" fmla="*/ 1167165 h 1168127"/>
                <a:gd name="connsiteX11" fmla="*/ 169281 w 3584168"/>
                <a:gd name="connsiteY11" fmla="*/ 1071286 h 1168127"/>
                <a:gd name="connsiteX12" fmla="*/ 0 w 3584168"/>
                <a:gd name="connsiteY12" fmla="*/ 902005 h 1168127"/>
                <a:gd name="connsiteX13" fmla="*/ 0 w 3584168"/>
                <a:gd name="connsiteY13"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2660073 w 3584168"/>
                <a:gd name="connsiteY8" fmla="*/ 1014765 h 1168127"/>
                <a:gd name="connsiteX9" fmla="*/ 1482436 w 3584168"/>
                <a:gd name="connsiteY9" fmla="*/ 1028620 h 1168127"/>
                <a:gd name="connsiteX10" fmla="*/ 914400 w 3584168"/>
                <a:gd name="connsiteY10" fmla="*/ 1167165 h 1168127"/>
                <a:gd name="connsiteX11" fmla="*/ 169281 w 3584168"/>
                <a:gd name="connsiteY11" fmla="*/ 1071286 h 1168127"/>
                <a:gd name="connsiteX12" fmla="*/ 0 w 3584168"/>
                <a:gd name="connsiteY12" fmla="*/ 902005 h 1168127"/>
                <a:gd name="connsiteX13" fmla="*/ 0 w 3584168"/>
                <a:gd name="connsiteY13" fmla="*/ 224904 h 116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069077" y="1735457"/>
              <a:ext cx="3160296" cy="1015663"/>
            </a:xfrm>
            <a:prstGeom prst="rect">
              <a:avLst/>
            </a:prstGeom>
            <a:noFill/>
          </p:spPr>
          <p:txBody>
            <a:bodyPr wrap="square" rtlCol="0">
              <a:spAutoFit/>
            </a:bodyPr>
            <a:lstStyle/>
            <a:p>
              <a:pPr algn="ctr"/>
              <a:r>
                <a:rPr lang="en-GB" sz="6000" dirty="0" err="1">
                  <a:solidFill>
                    <a:srgbClr val="002060"/>
                  </a:solidFill>
                  <a:latin typeface="UTM Avo" panose="02040603050506020204" pitchFamily="18" charset="0"/>
                </a:rPr>
                <a:t>vỗ</a:t>
              </a:r>
              <a:r>
                <a:rPr lang="en-GB" sz="6000" dirty="0">
                  <a:solidFill>
                    <a:srgbClr val="002060"/>
                  </a:solidFill>
                  <a:latin typeface="UTM Avo" panose="02040603050506020204" pitchFamily="18" charset="0"/>
                </a:rPr>
                <a:t> </a:t>
              </a:r>
              <a:r>
                <a:rPr lang="en-GB" sz="6000" dirty="0" err="1">
                  <a:solidFill>
                    <a:srgbClr val="002060"/>
                  </a:solidFill>
                  <a:latin typeface="UTM Avo" panose="02040603050506020204" pitchFamily="18" charset="0"/>
                </a:rPr>
                <a:t>về</a:t>
              </a:r>
              <a:endParaRPr lang="en-GB" sz="6000" dirty="0">
                <a:solidFill>
                  <a:srgbClr val="002060"/>
                </a:solidFill>
                <a:latin typeface="UTM Avo" panose="02040603050506020204" pitchFamily="18" charset="0"/>
              </a:endParaRPr>
            </a:p>
          </p:txBody>
        </p:sp>
      </p:grpSp>
      <p:grpSp>
        <p:nvGrpSpPr>
          <p:cNvPr id="38" name="Group 37"/>
          <p:cNvGrpSpPr/>
          <p:nvPr/>
        </p:nvGrpSpPr>
        <p:grpSpPr>
          <a:xfrm>
            <a:off x="7698667" y="1460395"/>
            <a:ext cx="3991279" cy="1174236"/>
            <a:chOff x="7715047" y="1722325"/>
            <a:chExt cx="3991279" cy="1174236"/>
          </a:xfrm>
        </p:grpSpPr>
        <p:sp>
          <p:nvSpPr>
            <p:cNvPr id="30" name="Rounded Rectangle 20"/>
            <p:cNvSpPr/>
            <p:nvPr/>
          </p:nvSpPr>
          <p:spPr>
            <a:xfrm>
              <a:off x="7857310" y="1728434"/>
              <a:ext cx="3794672"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 fmla="*/ 0 w 3584168"/>
                <a:gd name="connsiteY0" fmla="*/ 169281 h 1015663"/>
                <a:gd name="connsiteX1" fmla="*/ 169281 w 3584168"/>
                <a:gd name="connsiteY1" fmla="*/ 0 h 1015663"/>
                <a:gd name="connsiteX2" fmla="*/ 1468582 w 3584168"/>
                <a:gd name="connsiteY2" fmla="*/ 17033 h 1015663"/>
                <a:gd name="connsiteX3" fmla="*/ 3414887 w 3584168"/>
                <a:gd name="connsiteY3" fmla="*/ 0 h 1015663"/>
                <a:gd name="connsiteX4" fmla="*/ 3584168 w 3584168"/>
                <a:gd name="connsiteY4" fmla="*/ 169281 h 1015663"/>
                <a:gd name="connsiteX5" fmla="*/ 3584168 w 3584168"/>
                <a:gd name="connsiteY5" fmla="*/ 846382 h 1015663"/>
                <a:gd name="connsiteX6" fmla="*/ 3414887 w 3584168"/>
                <a:gd name="connsiteY6" fmla="*/ 1015663 h 1015663"/>
                <a:gd name="connsiteX7" fmla="*/ 169281 w 3584168"/>
                <a:gd name="connsiteY7" fmla="*/ 1015663 h 1015663"/>
                <a:gd name="connsiteX8" fmla="*/ 0 w 3584168"/>
                <a:gd name="connsiteY8" fmla="*/ 846382 h 1015663"/>
                <a:gd name="connsiteX9" fmla="*/ 0 w 3584168"/>
                <a:gd name="connsiteY9" fmla="*/ 169281 h 1015663"/>
                <a:gd name="connsiteX0" fmla="*/ 0 w 3584168"/>
                <a:gd name="connsiteY0" fmla="*/ 224903 h 1071285"/>
                <a:gd name="connsiteX1" fmla="*/ 169281 w 3584168"/>
                <a:gd name="connsiteY1" fmla="*/ 55622 h 1071285"/>
                <a:gd name="connsiteX2" fmla="*/ 1468582 w 3584168"/>
                <a:gd name="connsiteY2" fmla="*/ 72655 h 1071285"/>
                <a:gd name="connsiteX3" fmla="*/ 3414887 w 3584168"/>
                <a:gd name="connsiteY3" fmla="*/ 55622 h 1071285"/>
                <a:gd name="connsiteX4" fmla="*/ 3584168 w 3584168"/>
                <a:gd name="connsiteY4" fmla="*/ 224903 h 1071285"/>
                <a:gd name="connsiteX5" fmla="*/ 3584168 w 3584168"/>
                <a:gd name="connsiteY5" fmla="*/ 902004 h 1071285"/>
                <a:gd name="connsiteX6" fmla="*/ 3414887 w 3584168"/>
                <a:gd name="connsiteY6" fmla="*/ 1071285 h 1071285"/>
                <a:gd name="connsiteX7" fmla="*/ 169281 w 3584168"/>
                <a:gd name="connsiteY7" fmla="*/ 1071285 h 1071285"/>
                <a:gd name="connsiteX8" fmla="*/ 0 w 3584168"/>
                <a:gd name="connsiteY8" fmla="*/ 902004 h 1071285"/>
                <a:gd name="connsiteX9" fmla="*/ 0 w 3584168"/>
                <a:gd name="connsiteY9" fmla="*/ 224903 h 1071285"/>
                <a:gd name="connsiteX0" fmla="*/ 0 w 3584168"/>
                <a:gd name="connsiteY0" fmla="*/ 231964 h 1078346"/>
                <a:gd name="connsiteX1" fmla="*/ 169281 w 3584168"/>
                <a:gd name="connsiteY1" fmla="*/ 62683 h 1078346"/>
                <a:gd name="connsiteX2" fmla="*/ 1468582 w 3584168"/>
                <a:gd name="connsiteY2" fmla="*/ 79716 h 1078346"/>
                <a:gd name="connsiteX3" fmla="*/ 3414887 w 3584168"/>
                <a:gd name="connsiteY3" fmla="*/ 62683 h 1078346"/>
                <a:gd name="connsiteX4" fmla="*/ 3584168 w 3584168"/>
                <a:gd name="connsiteY4" fmla="*/ 231964 h 1078346"/>
                <a:gd name="connsiteX5" fmla="*/ 3584168 w 3584168"/>
                <a:gd name="connsiteY5" fmla="*/ 909065 h 1078346"/>
                <a:gd name="connsiteX6" fmla="*/ 3414887 w 3584168"/>
                <a:gd name="connsiteY6" fmla="*/ 1078346 h 1078346"/>
                <a:gd name="connsiteX7" fmla="*/ 169281 w 3584168"/>
                <a:gd name="connsiteY7" fmla="*/ 1078346 h 1078346"/>
                <a:gd name="connsiteX8" fmla="*/ 0 w 3584168"/>
                <a:gd name="connsiteY8" fmla="*/ 909065 h 1078346"/>
                <a:gd name="connsiteX9" fmla="*/ 0 w 3584168"/>
                <a:gd name="connsiteY9" fmla="*/ 231964 h 1078346"/>
                <a:gd name="connsiteX0" fmla="*/ 0 w 3584168"/>
                <a:gd name="connsiteY0" fmla="*/ 224904 h 1071286"/>
                <a:gd name="connsiteX1" fmla="*/ 169281 w 3584168"/>
                <a:gd name="connsiteY1" fmla="*/ 55623 h 1071286"/>
                <a:gd name="connsiteX2" fmla="*/ 1468582 w 3584168"/>
                <a:gd name="connsiteY2" fmla="*/ 72656 h 1071286"/>
                <a:gd name="connsiteX3" fmla="*/ 2646218 w 3584168"/>
                <a:gd name="connsiteY3" fmla="*/ 86510 h 1071286"/>
                <a:gd name="connsiteX4" fmla="*/ 3414887 w 3584168"/>
                <a:gd name="connsiteY4" fmla="*/ 55623 h 1071286"/>
                <a:gd name="connsiteX5" fmla="*/ 3584168 w 3584168"/>
                <a:gd name="connsiteY5" fmla="*/ 224904 h 1071286"/>
                <a:gd name="connsiteX6" fmla="*/ 3584168 w 3584168"/>
                <a:gd name="connsiteY6" fmla="*/ 902005 h 1071286"/>
                <a:gd name="connsiteX7" fmla="*/ 3414887 w 3584168"/>
                <a:gd name="connsiteY7" fmla="*/ 1071286 h 1071286"/>
                <a:gd name="connsiteX8" fmla="*/ 169281 w 3584168"/>
                <a:gd name="connsiteY8" fmla="*/ 1071286 h 1071286"/>
                <a:gd name="connsiteX9" fmla="*/ 0 w 3584168"/>
                <a:gd name="connsiteY9" fmla="*/ 902005 h 1071286"/>
                <a:gd name="connsiteX10" fmla="*/ 0 w 3584168"/>
                <a:gd name="connsiteY10" fmla="*/ 224904 h 1071286"/>
                <a:gd name="connsiteX0" fmla="*/ 0 w 3584168"/>
                <a:gd name="connsiteY0" fmla="*/ 224904 h 1071286"/>
                <a:gd name="connsiteX1" fmla="*/ 169281 w 3584168"/>
                <a:gd name="connsiteY1" fmla="*/ 55623 h 1071286"/>
                <a:gd name="connsiteX2" fmla="*/ 1468582 w 3584168"/>
                <a:gd name="connsiteY2" fmla="*/ 72656 h 1071286"/>
                <a:gd name="connsiteX3" fmla="*/ 2646218 w 3584168"/>
                <a:gd name="connsiteY3" fmla="*/ 86510 h 1071286"/>
                <a:gd name="connsiteX4" fmla="*/ 3414887 w 3584168"/>
                <a:gd name="connsiteY4" fmla="*/ 55623 h 1071286"/>
                <a:gd name="connsiteX5" fmla="*/ 3584168 w 3584168"/>
                <a:gd name="connsiteY5" fmla="*/ 224904 h 1071286"/>
                <a:gd name="connsiteX6" fmla="*/ 3584168 w 3584168"/>
                <a:gd name="connsiteY6" fmla="*/ 902005 h 1071286"/>
                <a:gd name="connsiteX7" fmla="*/ 3414887 w 3584168"/>
                <a:gd name="connsiteY7" fmla="*/ 1071286 h 1071286"/>
                <a:gd name="connsiteX8" fmla="*/ 169281 w 3584168"/>
                <a:gd name="connsiteY8" fmla="*/ 1071286 h 1071286"/>
                <a:gd name="connsiteX9" fmla="*/ 0 w 3584168"/>
                <a:gd name="connsiteY9" fmla="*/ 902005 h 1071286"/>
                <a:gd name="connsiteX10" fmla="*/ 0 w 3584168"/>
                <a:gd name="connsiteY10" fmla="*/ 224904 h 1071286"/>
                <a:gd name="connsiteX0" fmla="*/ 0 w 3584168"/>
                <a:gd name="connsiteY0" fmla="*/ 224904 h 1167166"/>
                <a:gd name="connsiteX1" fmla="*/ 169281 w 3584168"/>
                <a:gd name="connsiteY1" fmla="*/ 55623 h 1167166"/>
                <a:gd name="connsiteX2" fmla="*/ 1468582 w 3584168"/>
                <a:gd name="connsiteY2" fmla="*/ 72656 h 1167166"/>
                <a:gd name="connsiteX3" fmla="*/ 2646218 w 3584168"/>
                <a:gd name="connsiteY3" fmla="*/ 86510 h 1167166"/>
                <a:gd name="connsiteX4" fmla="*/ 3414887 w 3584168"/>
                <a:gd name="connsiteY4" fmla="*/ 55623 h 1167166"/>
                <a:gd name="connsiteX5" fmla="*/ 3584168 w 3584168"/>
                <a:gd name="connsiteY5" fmla="*/ 224904 h 1167166"/>
                <a:gd name="connsiteX6" fmla="*/ 3584168 w 3584168"/>
                <a:gd name="connsiteY6" fmla="*/ 902005 h 1167166"/>
                <a:gd name="connsiteX7" fmla="*/ 3414887 w 3584168"/>
                <a:gd name="connsiteY7" fmla="*/ 1071286 h 1167166"/>
                <a:gd name="connsiteX8" fmla="*/ 914400 w 3584168"/>
                <a:gd name="connsiteY8" fmla="*/ 1167165 h 1167166"/>
                <a:gd name="connsiteX9" fmla="*/ 169281 w 3584168"/>
                <a:gd name="connsiteY9" fmla="*/ 1071286 h 1167166"/>
                <a:gd name="connsiteX10" fmla="*/ 0 w 3584168"/>
                <a:gd name="connsiteY10" fmla="*/ 902005 h 1167166"/>
                <a:gd name="connsiteX11" fmla="*/ 0 w 3584168"/>
                <a:gd name="connsiteY11" fmla="*/ 224904 h 1167166"/>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1482436 w 3584168"/>
                <a:gd name="connsiteY8" fmla="*/ 1028620 h 1168127"/>
                <a:gd name="connsiteX9" fmla="*/ 914400 w 3584168"/>
                <a:gd name="connsiteY9" fmla="*/ 1167165 h 1168127"/>
                <a:gd name="connsiteX10" fmla="*/ 169281 w 3584168"/>
                <a:gd name="connsiteY10" fmla="*/ 1071286 h 1168127"/>
                <a:gd name="connsiteX11" fmla="*/ 0 w 3584168"/>
                <a:gd name="connsiteY11" fmla="*/ 902005 h 1168127"/>
                <a:gd name="connsiteX12" fmla="*/ 0 w 3584168"/>
                <a:gd name="connsiteY12"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1482436 w 3584168"/>
                <a:gd name="connsiteY8" fmla="*/ 1028620 h 1168127"/>
                <a:gd name="connsiteX9" fmla="*/ 914400 w 3584168"/>
                <a:gd name="connsiteY9" fmla="*/ 1167165 h 1168127"/>
                <a:gd name="connsiteX10" fmla="*/ 169281 w 3584168"/>
                <a:gd name="connsiteY10" fmla="*/ 1071286 h 1168127"/>
                <a:gd name="connsiteX11" fmla="*/ 0 w 3584168"/>
                <a:gd name="connsiteY11" fmla="*/ 902005 h 1168127"/>
                <a:gd name="connsiteX12" fmla="*/ 0 w 3584168"/>
                <a:gd name="connsiteY12"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2660073 w 3584168"/>
                <a:gd name="connsiteY8" fmla="*/ 1014765 h 1168127"/>
                <a:gd name="connsiteX9" fmla="*/ 1482436 w 3584168"/>
                <a:gd name="connsiteY9" fmla="*/ 1028620 h 1168127"/>
                <a:gd name="connsiteX10" fmla="*/ 914400 w 3584168"/>
                <a:gd name="connsiteY10" fmla="*/ 1167165 h 1168127"/>
                <a:gd name="connsiteX11" fmla="*/ 169281 w 3584168"/>
                <a:gd name="connsiteY11" fmla="*/ 1071286 h 1168127"/>
                <a:gd name="connsiteX12" fmla="*/ 0 w 3584168"/>
                <a:gd name="connsiteY12" fmla="*/ 902005 h 1168127"/>
                <a:gd name="connsiteX13" fmla="*/ 0 w 3584168"/>
                <a:gd name="connsiteY13"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2660073 w 3584168"/>
                <a:gd name="connsiteY8" fmla="*/ 1014765 h 1168127"/>
                <a:gd name="connsiteX9" fmla="*/ 1482436 w 3584168"/>
                <a:gd name="connsiteY9" fmla="*/ 1028620 h 1168127"/>
                <a:gd name="connsiteX10" fmla="*/ 914400 w 3584168"/>
                <a:gd name="connsiteY10" fmla="*/ 1167165 h 1168127"/>
                <a:gd name="connsiteX11" fmla="*/ 169281 w 3584168"/>
                <a:gd name="connsiteY11" fmla="*/ 1071286 h 1168127"/>
                <a:gd name="connsiteX12" fmla="*/ 0 w 3584168"/>
                <a:gd name="connsiteY12" fmla="*/ 902005 h 1168127"/>
                <a:gd name="connsiteX13" fmla="*/ 0 w 3584168"/>
                <a:gd name="connsiteY13" fmla="*/ 224904 h 116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715047" y="1722325"/>
              <a:ext cx="3991279" cy="1015663"/>
            </a:xfrm>
            <a:prstGeom prst="rect">
              <a:avLst/>
            </a:prstGeom>
            <a:noFill/>
          </p:spPr>
          <p:txBody>
            <a:bodyPr wrap="square" rtlCol="0">
              <a:spAutoFit/>
            </a:bodyPr>
            <a:lstStyle/>
            <a:p>
              <a:pPr algn="ctr"/>
              <a:r>
                <a:rPr lang="en-GB" sz="6000" dirty="0" err="1">
                  <a:solidFill>
                    <a:srgbClr val="002060"/>
                  </a:solidFill>
                  <a:latin typeface="UTM Avo" panose="02040603050506020204" pitchFamily="18" charset="0"/>
                </a:rPr>
                <a:t>tập</a:t>
              </a:r>
              <a:r>
                <a:rPr lang="en-GB" sz="6000" dirty="0">
                  <a:solidFill>
                    <a:srgbClr val="002060"/>
                  </a:solidFill>
                  <a:latin typeface="UTM Avo" panose="02040603050506020204" pitchFamily="18" charset="0"/>
                </a:rPr>
                <a:t> </a:t>
              </a:r>
              <a:r>
                <a:rPr lang="en-GB" sz="6000" dirty="0" err="1">
                  <a:solidFill>
                    <a:srgbClr val="002060"/>
                  </a:solidFill>
                  <a:latin typeface="UTM Avo" panose="02040603050506020204" pitchFamily="18" charset="0"/>
                </a:rPr>
                <a:t>luyện</a:t>
              </a:r>
              <a:endParaRPr lang="en-GB" sz="6000" dirty="0">
                <a:solidFill>
                  <a:srgbClr val="002060"/>
                </a:solidFill>
                <a:latin typeface="UTM Avo" panose="02040603050506020204" pitchFamily="18" charset="0"/>
              </a:endParaRPr>
            </a:p>
          </p:txBody>
        </p:sp>
      </p:grpSp>
      <p:grpSp>
        <p:nvGrpSpPr>
          <p:cNvPr id="40" name="Group 39"/>
          <p:cNvGrpSpPr/>
          <p:nvPr/>
        </p:nvGrpSpPr>
        <p:grpSpPr>
          <a:xfrm>
            <a:off x="484909" y="3075667"/>
            <a:ext cx="2857355" cy="1168127"/>
            <a:chOff x="484909" y="3075667"/>
            <a:chExt cx="2857355" cy="1168127"/>
          </a:xfrm>
        </p:grpSpPr>
        <p:sp>
          <p:nvSpPr>
            <p:cNvPr id="31" name="Rounded Rectangle 20"/>
            <p:cNvSpPr/>
            <p:nvPr/>
          </p:nvSpPr>
          <p:spPr>
            <a:xfrm>
              <a:off x="484909" y="3075667"/>
              <a:ext cx="2857355"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 fmla="*/ 0 w 3584168"/>
                <a:gd name="connsiteY0" fmla="*/ 169281 h 1015663"/>
                <a:gd name="connsiteX1" fmla="*/ 169281 w 3584168"/>
                <a:gd name="connsiteY1" fmla="*/ 0 h 1015663"/>
                <a:gd name="connsiteX2" fmla="*/ 1468582 w 3584168"/>
                <a:gd name="connsiteY2" fmla="*/ 17033 h 1015663"/>
                <a:gd name="connsiteX3" fmla="*/ 3414887 w 3584168"/>
                <a:gd name="connsiteY3" fmla="*/ 0 h 1015663"/>
                <a:gd name="connsiteX4" fmla="*/ 3584168 w 3584168"/>
                <a:gd name="connsiteY4" fmla="*/ 169281 h 1015663"/>
                <a:gd name="connsiteX5" fmla="*/ 3584168 w 3584168"/>
                <a:gd name="connsiteY5" fmla="*/ 846382 h 1015663"/>
                <a:gd name="connsiteX6" fmla="*/ 3414887 w 3584168"/>
                <a:gd name="connsiteY6" fmla="*/ 1015663 h 1015663"/>
                <a:gd name="connsiteX7" fmla="*/ 169281 w 3584168"/>
                <a:gd name="connsiteY7" fmla="*/ 1015663 h 1015663"/>
                <a:gd name="connsiteX8" fmla="*/ 0 w 3584168"/>
                <a:gd name="connsiteY8" fmla="*/ 846382 h 1015663"/>
                <a:gd name="connsiteX9" fmla="*/ 0 w 3584168"/>
                <a:gd name="connsiteY9" fmla="*/ 169281 h 1015663"/>
                <a:gd name="connsiteX0" fmla="*/ 0 w 3584168"/>
                <a:gd name="connsiteY0" fmla="*/ 224903 h 1071285"/>
                <a:gd name="connsiteX1" fmla="*/ 169281 w 3584168"/>
                <a:gd name="connsiteY1" fmla="*/ 55622 h 1071285"/>
                <a:gd name="connsiteX2" fmla="*/ 1468582 w 3584168"/>
                <a:gd name="connsiteY2" fmla="*/ 72655 h 1071285"/>
                <a:gd name="connsiteX3" fmla="*/ 3414887 w 3584168"/>
                <a:gd name="connsiteY3" fmla="*/ 55622 h 1071285"/>
                <a:gd name="connsiteX4" fmla="*/ 3584168 w 3584168"/>
                <a:gd name="connsiteY4" fmla="*/ 224903 h 1071285"/>
                <a:gd name="connsiteX5" fmla="*/ 3584168 w 3584168"/>
                <a:gd name="connsiteY5" fmla="*/ 902004 h 1071285"/>
                <a:gd name="connsiteX6" fmla="*/ 3414887 w 3584168"/>
                <a:gd name="connsiteY6" fmla="*/ 1071285 h 1071285"/>
                <a:gd name="connsiteX7" fmla="*/ 169281 w 3584168"/>
                <a:gd name="connsiteY7" fmla="*/ 1071285 h 1071285"/>
                <a:gd name="connsiteX8" fmla="*/ 0 w 3584168"/>
                <a:gd name="connsiteY8" fmla="*/ 902004 h 1071285"/>
                <a:gd name="connsiteX9" fmla="*/ 0 w 3584168"/>
                <a:gd name="connsiteY9" fmla="*/ 224903 h 1071285"/>
                <a:gd name="connsiteX0" fmla="*/ 0 w 3584168"/>
                <a:gd name="connsiteY0" fmla="*/ 231964 h 1078346"/>
                <a:gd name="connsiteX1" fmla="*/ 169281 w 3584168"/>
                <a:gd name="connsiteY1" fmla="*/ 62683 h 1078346"/>
                <a:gd name="connsiteX2" fmla="*/ 1468582 w 3584168"/>
                <a:gd name="connsiteY2" fmla="*/ 79716 h 1078346"/>
                <a:gd name="connsiteX3" fmla="*/ 3414887 w 3584168"/>
                <a:gd name="connsiteY3" fmla="*/ 62683 h 1078346"/>
                <a:gd name="connsiteX4" fmla="*/ 3584168 w 3584168"/>
                <a:gd name="connsiteY4" fmla="*/ 231964 h 1078346"/>
                <a:gd name="connsiteX5" fmla="*/ 3584168 w 3584168"/>
                <a:gd name="connsiteY5" fmla="*/ 909065 h 1078346"/>
                <a:gd name="connsiteX6" fmla="*/ 3414887 w 3584168"/>
                <a:gd name="connsiteY6" fmla="*/ 1078346 h 1078346"/>
                <a:gd name="connsiteX7" fmla="*/ 169281 w 3584168"/>
                <a:gd name="connsiteY7" fmla="*/ 1078346 h 1078346"/>
                <a:gd name="connsiteX8" fmla="*/ 0 w 3584168"/>
                <a:gd name="connsiteY8" fmla="*/ 909065 h 1078346"/>
                <a:gd name="connsiteX9" fmla="*/ 0 w 3584168"/>
                <a:gd name="connsiteY9" fmla="*/ 231964 h 1078346"/>
                <a:gd name="connsiteX0" fmla="*/ 0 w 3584168"/>
                <a:gd name="connsiteY0" fmla="*/ 224904 h 1071286"/>
                <a:gd name="connsiteX1" fmla="*/ 169281 w 3584168"/>
                <a:gd name="connsiteY1" fmla="*/ 55623 h 1071286"/>
                <a:gd name="connsiteX2" fmla="*/ 1468582 w 3584168"/>
                <a:gd name="connsiteY2" fmla="*/ 72656 h 1071286"/>
                <a:gd name="connsiteX3" fmla="*/ 2646218 w 3584168"/>
                <a:gd name="connsiteY3" fmla="*/ 86510 h 1071286"/>
                <a:gd name="connsiteX4" fmla="*/ 3414887 w 3584168"/>
                <a:gd name="connsiteY4" fmla="*/ 55623 h 1071286"/>
                <a:gd name="connsiteX5" fmla="*/ 3584168 w 3584168"/>
                <a:gd name="connsiteY5" fmla="*/ 224904 h 1071286"/>
                <a:gd name="connsiteX6" fmla="*/ 3584168 w 3584168"/>
                <a:gd name="connsiteY6" fmla="*/ 902005 h 1071286"/>
                <a:gd name="connsiteX7" fmla="*/ 3414887 w 3584168"/>
                <a:gd name="connsiteY7" fmla="*/ 1071286 h 1071286"/>
                <a:gd name="connsiteX8" fmla="*/ 169281 w 3584168"/>
                <a:gd name="connsiteY8" fmla="*/ 1071286 h 1071286"/>
                <a:gd name="connsiteX9" fmla="*/ 0 w 3584168"/>
                <a:gd name="connsiteY9" fmla="*/ 902005 h 1071286"/>
                <a:gd name="connsiteX10" fmla="*/ 0 w 3584168"/>
                <a:gd name="connsiteY10" fmla="*/ 224904 h 1071286"/>
                <a:gd name="connsiteX0" fmla="*/ 0 w 3584168"/>
                <a:gd name="connsiteY0" fmla="*/ 224904 h 1071286"/>
                <a:gd name="connsiteX1" fmla="*/ 169281 w 3584168"/>
                <a:gd name="connsiteY1" fmla="*/ 55623 h 1071286"/>
                <a:gd name="connsiteX2" fmla="*/ 1468582 w 3584168"/>
                <a:gd name="connsiteY2" fmla="*/ 72656 h 1071286"/>
                <a:gd name="connsiteX3" fmla="*/ 2646218 w 3584168"/>
                <a:gd name="connsiteY3" fmla="*/ 86510 h 1071286"/>
                <a:gd name="connsiteX4" fmla="*/ 3414887 w 3584168"/>
                <a:gd name="connsiteY4" fmla="*/ 55623 h 1071286"/>
                <a:gd name="connsiteX5" fmla="*/ 3584168 w 3584168"/>
                <a:gd name="connsiteY5" fmla="*/ 224904 h 1071286"/>
                <a:gd name="connsiteX6" fmla="*/ 3584168 w 3584168"/>
                <a:gd name="connsiteY6" fmla="*/ 902005 h 1071286"/>
                <a:gd name="connsiteX7" fmla="*/ 3414887 w 3584168"/>
                <a:gd name="connsiteY7" fmla="*/ 1071286 h 1071286"/>
                <a:gd name="connsiteX8" fmla="*/ 169281 w 3584168"/>
                <a:gd name="connsiteY8" fmla="*/ 1071286 h 1071286"/>
                <a:gd name="connsiteX9" fmla="*/ 0 w 3584168"/>
                <a:gd name="connsiteY9" fmla="*/ 902005 h 1071286"/>
                <a:gd name="connsiteX10" fmla="*/ 0 w 3584168"/>
                <a:gd name="connsiteY10" fmla="*/ 224904 h 1071286"/>
                <a:gd name="connsiteX0" fmla="*/ 0 w 3584168"/>
                <a:gd name="connsiteY0" fmla="*/ 224904 h 1167166"/>
                <a:gd name="connsiteX1" fmla="*/ 169281 w 3584168"/>
                <a:gd name="connsiteY1" fmla="*/ 55623 h 1167166"/>
                <a:gd name="connsiteX2" fmla="*/ 1468582 w 3584168"/>
                <a:gd name="connsiteY2" fmla="*/ 72656 h 1167166"/>
                <a:gd name="connsiteX3" fmla="*/ 2646218 w 3584168"/>
                <a:gd name="connsiteY3" fmla="*/ 86510 h 1167166"/>
                <a:gd name="connsiteX4" fmla="*/ 3414887 w 3584168"/>
                <a:gd name="connsiteY4" fmla="*/ 55623 h 1167166"/>
                <a:gd name="connsiteX5" fmla="*/ 3584168 w 3584168"/>
                <a:gd name="connsiteY5" fmla="*/ 224904 h 1167166"/>
                <a:gd name="connsiteX6" fmla="*/ 3584168 w 3584168"/>
                <a:gd name="connsiteY6" fmla="*/ 902005 h 1167166"/>
                <a:gd name="connsiteX7" fmla="*/ 3414887 w 3584168"/>
                <a:gd name="connsiteY7" fmla="*/ 1071286 h 1167166"/>
                <a:gd name="connsiteX8" fmla="*/ 914400 w 3584168"/>
                <a:gd name="connsiteY8" fmla="*/ 1167165 h 1167166"/>
                <a:gd name="connsiteX9" fmla="*/ 169281 w 3584168"/>
                <a:gd name="connsiteY9" fmla="*/ 1071286 h 1167166"/>
                <a:gd name="connsiteX10" fmla="*/ 0 w 3584168"/>
                <a:gd name="connsiteY10" fmla="*/ 902005 h 1167166"/>
                <a:gd name="connsiteX11" fmla="*/ 0 w 3584168"/>
                <a:gd name="connsiteY11" fmla="*/ 224904 h 1167166"/>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1482436 w 3584168"/>
                <a:gd name="connsiteY8" fmla="*/ 1028620 h 1168127"/>
                <a:gd name="connsiteX9" fmla="*/ 914400 w 3584168"/>
                <a:gd name="connsiteY9" fmla="*/ 1167165 h 1168127"/>
                <a:gd name="connsiteX10" fmla="*/ 169281 w 3584168"/>
                <a:gd name="connsiteY10" fmla="*/ 1071286 h 1168127"/>
                <a:gd name="connsiteX11" fmla="*/ 0 w 3584168"/>
                <a:gd name="connsiteY11" fmla="*/ 902005 h 1168127"/>
                <a:gd name="connsiteX12" fmla="*/ 0 w 3584168"/>
                <a:gd name="connsiteY12"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1482436 w 3584168"/>
                <a:gd name="connsiteY8" fmla="*/ 1028620 h 1168127"/>
                <a:gd name="connsiteX9" fmla="*/ 914400 w 3584168"/>
                <a:gd name="connsiteY9" fmla="*/ 1167165 h 1168127"/>
                <a:gd name="connsiteX10" fmla="*/ 169281 w 3584168"/>
                <a:gd name="connsiteY10" fmla="*/ 1071286 h 1168127"/>
                <a:gd name="connsiteX11" fmla="*/ 0 w 3584168"/>
                <a:gd name="connsiteY11" fmla="*/ 902005 h 1168127"/>
                <a:gd name="connsiteX12" fmla="*/ 0 w 3584168"/>
                <a:gd name="connsiteY12"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2660073 w 3584168"/>
                <a:gd name="connsiteY8" fmla="*/ 1014765 h 1168127"/>
                <a:gd name="connsiteX9" fmla="*/ 1482436 w 3584168"/>
                <a:gd name="connsiteY9" fmla="*/ 1028620 h 1168127"/>
                <a:gd name="connsiteX10" fmla="*/ 914400 w 3584168"/>
                <a:gd name="connsiteY10" fmla="*/ 1167165 h 1168127"/>
                <a:gd name="connsiteX11" fmla="*/ 169281 w 3584168"/>
                <a:gd name="connsiteY11" fmla="*/ 1071286 h 1168127"/>
                <a:gd name="connsiteX12" fmla="*/ 0 w 3584168"/>
                <a:gd name="connsiteY12" fmla="*/ 902005 h 1168127"/>
                <a:gd name="connsiteX13" fmla="*/ 0 w 3584168"/>
                <a:gd name="connsiteY13"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2660073 w 3584168"/>
                <a:gd name="connsiteY8" fmla="*/ 1014765 h 1168127"/>
                <a:gd name="connsiteX9" fmla="*/ 1482436 w 3584168"/>
                <a:gd name="connsiteY9" fmla="*/ 1028620 h 1168127"/>
                <a:gd name="connsiteX10" fmla="*/ 914400 w 3584168"/>
                <a:gd name="connsiteY10" fmla="*/ 1167165 h 1168127"/>
                <a:gd name="connsiteX11" fmla="*/ 169281 w 3584168"/>
                <a:gd name="connsiteY11" fmla="*/ 1071286 h 1168127"/>
                <a:gd name="connsiteX12" fmla="*/ 0 w 3584168"/>
                <a:gd name="connsiteY12" fmla="*/ 902005 h 1168127"/>
                <a:gd name="connsiteX13" fmla="*/ 0 w 3584168"/>
                <a:gd name="connsiteY13" fmla="*/ 224904 h 116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708145" y="3076520"/>
              <a:ext cx="2379849" cy="1015663"/>
            </a:xfrm>
            <a:prstGeom prst="rect">
              <a:avLst/>
            </a:prstGeom>
            <a:noFill/>
          </p:spPr>
          <p:txBody>
            <a:bodyPr wrap="square" rtlCol="0">
              <a:spAutoFit/>
            </a:bodyPr>
            <a:lstStyle/>
            <a:p>
              <a:pPr algn="ctr"/>
              <a:r>
                <a:rPr lang="en-GB" sz="6000" dirty="0" err="1">
                  <a:solidFill>
                    <a:srgbClr val="002060"/>
                  </a:solidFill>
                  <a:latin typeface="UTM Avo" panose="02040603050506020204" pitchFamily="18" charset="0"/>
                </a:rPr>
                <a:t>buồn</a:t>
              </a:r>
              <a:endParaRPr lang="en-GB" sz="6000" dirty="0">
                <a:solidFill>
                  <a:srgbClr val="002060"/>
                </a:solidFill>
                <a:latin typeface="UTM Avo" panose="02040603050506020204" pitchFamily="18" charset="0"/>
              </a:endParaRPr>
            </a:p>
          </p:txBody>
        </p:sp>
      </p:grpSp>
      <p:grpSp>
        <p:nvGrpSpPr>
          <p:cNvPr id="41" name="Group 40"/>
          <p:cNvGrpSpPr/>
          <p:nvPr/>
        </p:nvGrpSpPr>
        <p:grpSpPr>
          <a:xfrm>
            <a:off x="3245714" y="2945163"/>
            <a:ext cx="4807022" cy="1168127"/>
            <a:chOff x="3245714" y="2945163"/>
            <a:chExt cx="4807022" cy="1168127"/>
          </a:xfrm>
        </p:grpSpPr>
        <p:sp>
          <p:nvSpPr>
            <p:cNvPr id="32" name="Rounded Rectangle 20"/>
            <p:cNvSpPr/>
            <p:nvPr/>
          </p:nvSpPr>
          <p:spPr>
            <a:xfrm>
              <a:off x="3690153" y="2945163"/>
              <a:ext cx="3949689"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 fmla="*/ 0 w 3584168"/>
                <a:gd name="connsiteY0" fmla="*/ 169281 h 1015663"/>
                <a:gd name="connsiteX1" fmla="*/ 169281 w 3584168"/>
                <a:gd name="connsiteY1" fmla="*/ 0 h 1015663"/>
                <a:gd name="connsiteX2" fmla="*/ 1468582 w 3584168"/>
                <a:gd name="connsiteY2" fmla="*/ 17033 h 1015663"/>
                <a:gd name="connsiteX3" fmla="*/ 3414887 w 3584168"/>
                <a:gd name="connsiteY3" fmla="*/ 0 h 1015663"/>
                <a:gd name="connsiteX4" fmla="*/ 3584168 w 3584168"/>
                <a:gd name="connsiteY4" fmla="*/ 169281 h 1015663"/>
                <a:gd name="connsiteX5" fmla="*/ 3584168 w 3584168"/>
                <a:gd name="connsiteY5" fmla="*/ 846382 h 1015663"/>
                <a:gd name="connsiteX6" fmla="*/ 3414887 w 3584168"/>
                <a:gd name="connsiteY6" fmla="*/ 1015663 h 1015663"/>
                <a:gd name="connsiteX7" fmla="*/ 169281 w 3584168"/>
                <a:gd name="connsiteY7" fmla="*/ 1015663 h 1015663"/>
                <a:gd name="connsiteX8" fmla="*/ 0 w 3584168"/>
                <a:gd name="connsiteY8" fmla="*/ 846382 h 1015663"/>
                <a:gd name="connsiteX9" fmla="*/ 0 w 3584168"/>
                <a:gd name="connsiteY9" fmla="*/ 169281 h 1015663"/>
                <a:gd name="connsiteX0" fmla="*/ 0 w 3584168"/>
                <a:gd name="connsiteY0" fmla="*/ 224903 h 1071285"/>
                <a:gd name="connsiteX1" fmla="*/ 169281 w 3584168"/>
                <a:gd name="connsiteY1" fmla="*/ 55622 h 1071285"/>
                <a:gd name="connsiteX2" fmla="*/ 1468582 w 3584168"/>
                <a:gd name="connsiteY2" fmla="*/ 72655 h 1071285"/>
                <a:gd name="connsiteX3" fmla="*/ 3414887 w 3584168"/>
                <a:gd name="connsiteY3" fmla="*/ 55622 h 1071285"/>
                <a:gd name="connsiteX4" fmla="*/ 3584168 w 3584168"/>
                <a:gd name="connsiteY4" fmla="*/ 224903 h 1071285"/>
                <a:gd name="connsiteX5" fmla="*/ 3584168 w 3584168"/>
                <a:gd name="connsiteY5" fmla="*/ 902004 h 1071285"/>
                <a:gd name="connsiteX6" fmla="*/ 3414887 w 3584168"/>
                <a:gd name="connsiteY6" fmla="*/ 1071285 h 1071285"/>
                <a:gd name="connsiteX7" fmla="*/ 169281 w 3584168"/>
                <a:gd name="connsiteY7" fmla="*/ 1071285 h 1071285"/>
                <a:gd name="connsiteX8" fmla="*/ 0 w 3584168"/>
                <a:gd name="connsiteY8" fmla="*/ 902004 h 1071285"/>
                <a:gd name="connsiteX9" fmla="*/ 0 w 3584168"/>
                <a:gd name="connsiteY9" fmla="*/ 224903 h 1071285"/>
                <a:gd name="connsiteX0" fmla="*/ 0 w 3584168"/>
                <a:gd name="connsiteY0" fmla="*/ 231964 h 1078346"/>
                <a:gd name="connsiteX1" fmla="*/ 169281 w 3584168"/>
                <a:gd name="connsiteY1" fmla="*/ 62683 h 1078346"/>
                <a:gd name="connsiteX2" fmla="*/ 1468582 w 3584168"/>
                <a:gd name="connsiteY2" fmla="*/ 79716 h 1078346"/>
                <a:gd name="connsiteX3" fmla="*/ 3414887 w 3584168"/>
                <a:gd name="connsiteY3" fmla="*/ 62683 h 1078346"/>
                <a:gd name="connsiteX4" fmla="*/ 3584168 w 3584168"/>
                <a:gd name="connsiteY4" fmla="*/ 231964 h 1078346"/>
                <a:gd name="connsiteX5" fmla="*/ 3584168 w 3584168"/>
                <a:gd name="connsiteY5" fmla="*/ 909065 h 1078346"/>
                <a:gd name="connsiteX6" fmla="*/ 3414887 w 3584168"/>
                <a:gd name="connsiteY6" fmla="*/ 1078346 h 1078346"/>
                <a:gd name="connsiteX7" fmla="*/ 169281 w 3584168"/>
                <a:gd name="connsiteY7" fmla="*/ 1078346 h 1078346"/>
                <a:gd name="connsiteX8" fmla="*/ 0 w 3584168"/>
                <a:gd name="connsiteY8" fmla="*/ 909065 h 1078346"/>
                <a:gd name="connsiteX9" fmla="*/ 0 w 3584168"/>
                <a:gd name="connsiteY9" fmla="*/ 231964 h 1078346"/>
                <a:gd name="connsiteX0" fmla="*/ 0 w 3584168"/>
                <a:gd name="connsiteY0" fmla="*/ 224904 h 1071286"/>
                <a:gd name="connsiteX1" fmla="*/ 169281 w 3584168"/>
                <a:gd name="connsiteY1" fmla="*/ 55623 h 1071286"/>
                <a:gd name="connsiteX2" fmla="*/ 1468582 w 3584168"/>
                <a:gd name="connsiteY2" fmla="*/ 72656 h 1071286"/>
                <a:gd name="connsiteX3" fmla="*/ 2646218 w 3584168"/>
                <a:gd name="connsiteY3" fmla="*/ 86510 h 1071286"/>
                <a:gd name="connsiteX4" fmla="*/ 3414887 w 3584168"/>
                <a:gd name="connsiteY4" fmla="*/ 55623 h 1071286"/>
                <a:gd name="connsiteX5" fmla="*/ 3584168 w 3584168"/>
                <a:gd name="connsiteY5" fmla="*/ 224904 h 1071286"/>
                <a:gd name="connsiteX6" fmla="*/ 3584168 w 3584168"/>
                <a:gd name="connsiteY6" fmla="*/ 902005 h 1071286"/>
                <a:gd name="connsiteX7" fmla="*/ 3414887 w 3584168"/>
                <a:gd name="connsiteY7" fmla="*/ 1071286 h 1071286"/>
                <a:gd name="connsiteX8" fmla="*/ 169281 w 3584168"/>
                <a:gd name="connsiteY8" fmla="*/ 1071286 h 1071286"/>
                <a:gd name="connsiteX9" fmla="*/ 0 w 3584168"/>
                <a:gd name="connsiteY9" fmla="*/ 902005 h 1071286"/>
                <a:gd name="connsiteX10" fmla="*/ 0 w 3584168"/>
                <a:gd name="connsiteY10" fmla="*/ 224904 h 1071286"/>
                <a:gd name="connsiteX0" fmla="*/ 0 w 3584168"/>
                <a:gd name="connsiteY0" fmla="*/ 224904 h 1071286"/>
                <a:gd name="connsiteX1" fmla="*/ 169281 w 3584168"/>
                <a:gd name="connsiteY1" fmla="*/ 55623 h 1071286"/>
                <a:gd name="connsiteX2" fmla="*/ 1468582 w 3584168"/>
                <a:gd name="connsiteY2" fmla="*/ 72656 h 1071286"/>
                <a:gd name="connsiteX3" fmla="*/ 2646218 w 3584168"/>
                <a:gd name="connsiteY3" fmla="*/ 86510 h 1071286"/>
                <a:gd name="connsiteX4" fmla="*/ 3414887 w 3584168"/>
                <a:gd name="connsiteY4" fmla="*/ 55623 h 1071286"/>
                <a:gd name="connsiteX5" fmla="*/ 3584168 w 3584168"/>
                <a:gd name="connsiteY5" fmla="*/ 224904 h 1071286"/>
                <a:gd name="connsiteX6" fmla="*/ 3584168 w 3584168"/>
                <a:gd name="connsiteY6" fmla="*/ 902005 h 1071286"/>
                <a:gd name="connsiteX7" fmla="*/ 3414887 w 3584168"/>
                <a:gd name="connsiteY7" fmla="*/ 1071286 h 1071286"/>
                <a:gd name="connsiteX8" fmla="*/ 169281 w 3584168"/>
                <a:gd name="connsiteY8" fmla="*/ 1071286 h 1071286"/>
                <a:gd name="connsiteX9" fmla="*/ 0 w 3584168"/>
                <a:gd name="connsiteY9" fmla="*/ 902005 h 1071286"/>
                <a:gd name="connsiteX10" fmla="*/ 0 w 3584168"/>
                <a:gd name="connsiteY10" fmla="*/ 224904 h 1071286"/>
                <a:gd name="connsiteX0" fmla="*/ 0 w 3584168"/>
                <a:gd name="connsiteY0" fmla="*/ 224904 h 1167166"/>
                <a:gd name="connsiteX1" fmla="*/ 169281 w 3584168"/>
                <a:gd name="connsiteY1" fmla="*/ 55623 h 1167166"/>
                <a:gd name="connsiteX2" fmla="*/ 1468582 w 3584168"/>
                <a:gd name="connsiteY2" fmla="*/ 72656 h 1167166"/>
                <a:gd name="connsiteX3" fmla="*/ 2646218 w 3584168"/>
                <a:gd name="connsiteY3" fmla="*/ 86510 h 1167166"/>
                <a:gd name="connsiteX4" fmla="*/ 3414887 w 3584168"/>
                <a:gd name="connsiteY4" fmla="*/ 55623 h 1167166"/>
                <a:gd name="connsiteX5" fmla="*/ 3584168 w 3584168"/>
                <a:gd name="connsiteY5" fmla="*/ 224904 h 1167166"/>
                <a:gd name="connsiteX6" fmla="*/ 3584168 w 3584168"/>
                <a:gd name="connsiteY6" fmla="*/ 902005 h 1167166"/>
                <a:gd name="connsiteX7" fmla="*/ 3414887 w 3584168"/>
                <a:gd name="connsiteY7" fmla="*/ 1071286 h 1167166"/>
                <a:gd name="connsiteX8" fmla="*/ 914400 w 3584168"/>
                <a:gd name="connsiteY8" fmla="*/ 1167165 h 1167166"/>
                <a:gd name="connsiteX9" fmla="*/ 169281 w 3584168"/>
                <a:gd name="connsiteY9" fmla="*/ 1071286 h 1167166"/>
                <a:gd name="connsiteX10" fmla="*/ 0 w 3584168"/>
                <a:gd name="connsiteY10" fmla="*/ 902005 h 1167166"/>
                <a:gd name="connsiteX11" fmla="*/ 0 w 3584168"/>
                <a:gd name="connsiteY11" fmla="*/ 224904 h 1167166"/>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1482436 w 3584168"/>
                <a:gd name="connsiteY8" fmla="*/ 1028620 h 1168127"/>
                <a:gd name="connsiteX9" fmla="*/ 914400 w 3584168"/>
                <a:gd name="connsiteY9" fmla="*/ 1167165 h 1168127"/>
                <a:gd name="connsiteX10" fmla="*/ 169281 w 3584168"/>
                <a:gd name="connsiteY10" fmla="*/ 1071286 h 1168127"/>
                <a:gd name="connsiteX11" fmla="*/ 0 w 3584168"/>
                <a:gd name="connsiteY11" fmla="*/ 902005 h 1168127"/>
                <a:gd name="connsiteX12" fmla="*/ 0 w 3584168"/>
                <a:gd name="connsiteY12"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1482436 w 3584168"/>
                <a:gd name="connsiteY8" fmla="*/ 1028620 h 1168127"/>
                <a:gd name="connsiteX9" fmla="*/ 914400 w 3584168"/>
                <a:gd name="connsiteY9" fmla="*/ 1167165 h 1168127"/>
                <a:gd name="connsiteX10" fmla="*/ 169281 w 3584168"/>
                <a:gd name="connsiteY10" fmla="*/ 1071286 h 1168127"/>
                <a:gd name="connsiteX11" fmla="*/ 0 w 3584168"/>
                <a:gd name="connsiteY11" fmla="*/ 902005 h 1168127"/>
                <a:gd name="connsiteX12" fmla="*/ 0 w 3584168"/>
                <a:gd name="connsiteY12"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2660073 w 3584168"/>
                <a:gd name="connsiteY8" fmla="*/ 1014765 h 1168127"/>
                <a:gd name="connsiteX9" fmla="*/ 1482436 w 3584168"/>
                <a:gd name="connsiteY9" fmla="*/ 1028620 h 1168127"/>
                <a:gd name="connsiteX10" fmla="*/ 914400 w 3584168"/>
                <a:gd name="connsiteY10" fmla="*/ 1167165 h 1168127"/>
                <a:gd name="connsiteX11" fmla="*/ 169281 w 3584168"/>
                <a:gd name="connsiteY11" fmla="*/ 1071286 h 1168127"/>
                <a:gd name="connsiteX12" fmla="*/ 0 w 3584168"/>
                <a:gd name="connsiteY12" fmla="*/ 902005 h 1168127"/>
                <a:gd name="connsiteX13" fmla="*/ 0 w 3584168"/>
                <a:gd name="connsiteY13"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2660073 w 3584168"/>
                <a:gd name="connsiteY8" fmla="*/ 1014765 h 1168127"/>
                <a:gd name="connsiteX9" fmla="*/ 1482436 w 3584168"/>
                <a:gd name="connsiteY9" fmla="*/ 1028620 h 1168127"/>
                <a:gd name="connsiteX10" fmla="*/ 914400 w 3584168"/>
                <a:gd name="connsiteY10" fmla="*/ 1167165 h 1168127"/>
                <a:gd name="connsiteX11" fmla="*/ 169281 w 3584168"/>
                <a:gd name="connsiteY11" fmla="*/ 1071286 h 1168127"/>
                <a:gd name="connsiteX12" fmla="*/ 0 w 3584168"/>
                <a:gd name="connsiteY12" fmla="*/ 902005 h 1168127"/>
                <a:gd name="connsiteX13" fmla="*/ 0 w 3584168"/>
                <a:gd name="connsiteY13" fmla="*/ 224904 h 116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3245714" y="2992102"/>
              <a:ext cx="4807022" cy="1015663"/>
            </a:xfrm>
            <a:prstGeom prst="rect">
              <a:avLst/>
            </a:prstGeom>
            <a:noFill/>
          </p:spPr>
          <p:txBody>
            <a:bodyPr wrap="square" rtlCol="0">
              <a:spAutoFit/>
            </a:bodyPr>
            <a:lstStyle/>
            <a:p>
              <a:pPr algn="ctr"/>
              <a:r>
                <a:rPr lang="en-GB" sz="6000" dirty="0" err="1">
                  <a:solidFill>
                    <a:srgbClr val="002060"/>
                  </a:solidFill>
                  <a:latin typeface="UTM Avo" panose="02040603050506020204" pitchFamily="18" charset="0"/>
                </a:rPr>
                <a:t>cảm</a:t>
              </a:r>
              <a:r>
                <a:rPr lang="en-GB" sz="6000" dirty="0">
                  <a:solidFill>
                    <a:srgbClr val="002060"/>
                  </a:solidFill>
                  <a:latin typeface="UTM Avo" panose="02040603050506020204" pitchFamily="18" charset="0"/>
                </a:rPr>
                <a:t> </a:t>
              </a:r>
              <a:r>
                <a:rPr lang="en-GB" sz="6000" dirty="0" err="1">
                  <a:solidFill>
                    <a:srgbClr val="002060"/>
                  </a:solidFill>
                  <a:latin typeface="UTM Avo" panose="02040603050506020204" pitchFamily="18" charset="0"/>
                </a:rPr>
                <a:t>giác</a:t>
              </a:r>
              <a:endParaRPr lang="en-GB" sz="6000" dirty="0">
                <a:solidFill>
                  <a:srgbClr val="002060"/>
                </a:solidFill>
                <a:latin typeface="UTM Avo" panose="02040603050506020204" pitchFamily="18" charset="0"/>
              </a:endParaRPr>
            </a:p>
          </p:txBody>
        </p:sp>
      </p:grpSp>
      <p:grpSp>
        <p:nvGrpSpPr>
          <p:cNvPr id="49" name="Group 48"/>
          <p:cNvGrpSpPr/>
          <p:nvPr/>
        </p:nvGrpSpPr>
        <p:grpSpPr>
          <a:xfrm>
            <a:off x="8671106" y="2877454"/>
            <a:ext cx="2342414" cy="1203393"/>
            <a:chOff x="8671106" y="2877454"/>
            <a:chExt cx="2342414" cy="1203393"/>
          </a:xfrm>
        </p:grpSpPr>
        <p:sp>
          <p:nvSpPr>
            <p:cNvPr id="33" name="Rounded Rectangle 20"/>
            <p:cNvSpPr/>
            <p:nvPr/>
          </p:nvSpPr>
          <p:spPr>
            <a:xfrm>
              <a:off x="8671106" y="2912720"/>
              <a:ext cx="2342414"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 fmla="*/ 0 w 3584168"/>
                <a:gd name="connsiteY0" fmla="*/ 169281 h 1015663"/>
                <a:gd name="connsiteX1" fmla="*/ 169281 w 3584168"/>
                <a:gd name="connsiteY1" fmla="*/ 0 h 1015663"/>
                <a:gd name="connsiteX2" fmla="*/ 1468582 w 3584168"/>
                <a:gd name="connsiteY2" fmla="*/ 17033 h 1015663"/>
                <a:gd name="connsiteX3" fmla="*/ 3414887 w 3584168"/>
                <a:gd name="connsiteY3" fmla="*/ 0 h 1015663"/>
                <a:gd name="connsiteX4" fmla="*/ 3584168 w 3584168"/>
                <a:gd name="connsiteY4" fmla="*/ 169281 h 1015663"/>
                <a:gd name="connsiteX5" fmla="*/ 3584168 w 3584168"/>
                <a:gd name="connsiteY5" fmla="*/ 846382 h 1015663"/>
                <a:gd name="connsiteX6" fmla="*/ 3414887 w 3584168"/>
                <a:gd name="connsiteY6" fmla="*/ 1015663 h 1015663"/>
                <a:gd name="connsiteX7" fmla="*/ 169281 w 3584168"/>
                <a:gd name="connsiteY7" fmla="*/ 1015663 h 1015663"/>
                <a:gd name="connsiteX8" fmla="*/ 0 w 3584168"/>
                <a:gd name="connsiteY8" fmla="*/ 846382 h 1015663"/>
                <a:gd name="connsiteX9" fmla="*/ 0 w 3584168"/>
                <a:gd name="connsiteY9" fmla="*/ 169281 h 1015663"/>
                <a:gd name="connsiteX0" fmla="*/ 0 w 3584168"/>
                <a:gd name="connsiteY0" fmla="*/ 224903 h 1071285"/>
                <a:gd name="connsiteX1" fmla="*/ 169281 w 3584168"/>
                <a:gd name="connsiteY1" fmla="*/ 55622 h 1071285"/>
                <a:gd name="connsiteX2" fmla="*/ 1468582 w 3584168"/>
                <a:gd name="connsiteY2" fmla="*/ 72655 h 1071285"/>
                <a:gd name="connsiteX3" fmla="*/ 3414887 w 3584168"/>
                <a:gd name="connsiteY3" fmla="*/ 55622 h 1071285"/>
                <a:gd name="connsiteX4" fmla="*/ 3584168 w 3584168"/>
                <a:gd name="connsiteY4" fmla="*/ 224903 h 1071285"/>
                <a:gd name="connsiteX5" fmla="*/ 3584168 w 3584168"/>
                <a:gd name="connsiteY5" fmla="*/ 902004 h 1071285"/>
                <a:gd name="connsiteX6" fmla="*/ 3414887 w 3584168"/>
                <a:gd name="connsiteY6" fmla="*/ 1071285 h 1071285"/>
                <a:gd name="connsiteX7" fmla="*/ 169281 w 3584168"/>
                <a:gd name="connsiteY7" fmla="*/ 1071285 h 1071285"/>
                <a:gd name="connsiteX8" fmla="*/ 0 w 3584168"/>
                <a:gd name="connsiteY8" fmla="*/ 902004 h 1071285"/>
                <a:gd name="connsiteX9" fmla="*/ 0 w 3584168"/>
                <a:gd name="connsiteY9" fmla="*/ 224903 h 1071285"/>
                <a:gd name="connsiteX0" fmla="*/ 0 w 3584168"/>
                <a:gd name="connsiteY0" fmla="*/ 231964 h 1078346"/>
                <a:gd name="connsiteX1" fmla="*/ 169281 w 3584168"/>
                <a:gd name="connsiteY1" fmla="*/ 62683 h 1078346"/>
                <a:gd name="connsiteX2" fmla="*/ 1468582 w 3584168"/>
                <a:gd name="connsiteY2" fmla="*/ 79716 h 1078346"/>
                <a:gd name="connsiteX3" fmla="*/ 3414887 w 3584168"/>
                <a:gd name="connsiteY3" fmla="*/ 62683 h 1078346"/>
                <a:gd name="connsiteX4" fmla="*/ 3584168 w 3584168"/>
                <a:gd name="connsiteY4" fmla="*/ 231964 h 1078346"/>
                <a:gd name="connsiteX5" fmla="*/ 3584168 w 3584168"/>
                <a:gd name="connsiteY5" fmla="*/ 909065 h 1078346"/>
                <a:gd name="connsiteX6" fmla="*/ 3414887 w 3584168"/>
                <a:gd name="connsiteY6" fmla="*/ 1078346 h 1078346"/>
                <a:gd name="connsiteX7" fmla="*/ 169281 w 3584168"/>
                <a:gd name="connsiteY7" fmla="*/ 1078346 h 1078346"/>
                <a:gd name="connsiteX8" fmla="*/ 0 w 3584168"/>
                <a:gd name="connsiteY8" fmla="*/ 909065 h 1078346"/>
                <a:gd name="connsiteX9" fmla="*/ 0 w 3584168"/>
                <a:gd name="connsiteY9" fmla="*/ 231964 h 1078346"/>
                <a:gd name="connsiteX0" fmla="*/ 0 w 3584168"/>
                <a:gd name="connsiteY0" fmla="*/ 224904 h 1071286"/>
                <a:gd name="connsiteX1" fmla="*/ 169281 w 3584168"/>
                <a:gd name="connsiteY1" fmla="*/ 55623 h 1071286"/>
                <a:gd name="connsiteX2" fmla="*/ 1468582 w 3584168"/>
                <a:gd name="connsiteY2" fmla="*/ 72656 h 1071286"/>
                <a:gd name="connsiteX3" fmla="*/ 2646218 w 3584168"/>
                <a:gd name="connsiteY3" fmla="*/ 86510 h 1071286"/>
                <a:gd name="connsiteX4" fmla="*/ 3414887 w 3584168"/>
                <a:gd name="connsiteY4" fmla="*/ 55623 h 1071286"/>
                <a:gd name="connsiteX5" fmla="*/ 3584168 w 3584168"/>
                <a:gd name="connsiteY5" fmla="*/ 224904 h 1071286"/>
                <a:gd name="connsiteX6" fmla="*/ 3584168 w 3584168"/>
                <a:gd name="connsiteY6" fmla="*/ 902005 h 1071286"/>
                <a:gd name="connsiteX7" fmla="*/ 3414887 w 3584168"/>
                <a:gd name="connsiteY7" fmla="*/ 1071286 h 1071286"/>
                <a:gd name="connsiteX8" fmla="*/ 169281 w 3584168"/>
                <a:gd name="connsiteY8" fmla="*/ 1071286 h 1071286"/>
                <a:gd name="connsiteX9" fmla="*/ 0 w 3584168"/>
                <a:gd name="connsiteY9" fmla="*/ 902005 h 1071286"/>
                <a:gd name="connsiteX10" fmla="*/ 0 w 3584168"/>
                <a:gd name="connsiteY10" fmla="*/ 224904 h 1071286"/>
                <a:gd name="connsiteX0" fmla="*/ 0 w 3584168"/>
                <a:gd name="connsiteY0" fmla="*/ 224904 h 1071286"/>
                <a:gd name="connsiteX1" fmla="*/ 169281 w 3584168"/>
                <a:gd name="connsiteY1" fmla="*/ 55623 h 1071286"/>
                <a:gd name="connsiteX2" fmla="*/ 1468582 w 3584168"/>
                <a:gd name="connsiteY2" fmla="*/ 72656 h 1071286"/>
                <a:gd name="connsiteX3" fmla="*/ 2646218 w 3584168"/>
                <a:gd name="connsiteY3" fmla="*/ 86510 h 1071286"/>
                <a:gd name="connsiteX4" fmla="*/ 3414887 w 3584168"/>
                <a:gd name="connsiteY4" fmla="*/ 55623 h 1071286"/>
                <a:gd name="connsiteX5" fmla="*/ 3584168 w 3584168"/>
                <a:gd name="connsiteY5" fmla="*/ 224904 h 1071286"/>
                <a:gd name="connsiteX6" fmla="*/ 3584168 w 3584168"/>
                <a:gd name="connsiteY6" fmla="*/ 902005 h 1071286"/>
                <a:gd name="connsiteX7" fmla="*/ 3414887 w 3584168"/>
                <a:gd name="connsiteY7" fmla="*/ 1071286 h 1071286"/>
                <a:gd name="connsiteX8" fmla="*/ 169281 w 3584168"/>
                <a:gd name="connsiteY8" fmla="*/ 1071286 h 1071286"/>
                <a:gd name="connsiteX9" fmla="*/ 0 w 3584168"/>
                <a:gd name="connsiteY9" fmla="*/ 902005 h 1071286"/>
                <a:gd name="connsiteX10" fmla="*/ 0 w 3584168"/>
                <a:gd name="connsiteY10" fmla="*/ 224904 h 1071286"/>
                <a:gd name="connsiteX0" fmla="*/ 0 w 3584168"/>
                <a:gd name="connsiteY0" fmla="*/ 224904 h 1167166"/>
                <a:gd name="connsiteX1" fmla="*/ 169281 w 3584168"/>
                <a:gd name="connsiteY1" fmla="*/ 55623 h 1167166"/>
                <a:gd name="connsiteX2" fmla="*/ 1468582 w 3584168"/>
                <a:gd name="connsiteY2" fmla="*/ 72656 h 1167166"/>
                <a:gd name="connsiteX3" fmla="*/ 2646218 w 3584168"/>
                <a:gd name="connsiteY3" fmla="*/ 86510 h 1167166"/>
                <a:gd name="connsiteX4" fmla="*/ 3414887 w 3584168"/>
                <a:gd name="connsiteY4" fmla="*/ 55623 h 1167166"/>
                <a:gd name="connsiteX5" fmla="*/ 3584168 w 3584168"/>
                <a:gd name="connsiteY5" fmla="*/ 224904 h 1167166"/>
                <a:gd name="connsiteX6" fmla="*/ 3584168 w 3584168"/>
                <a:gd name="connsiteY6" fmla="*/ 902005 h 1167166"/>
                <a:gd name="connsiteX7" fmla="*/ 3414887 w 3584168"/>
                <a:gd name="connsiteY7" fmla="*/ 1071286 h 1167166"/>
                <a:gd name="connsiteX8" fmla="*/ 914400 w 3584168"/>
                <a:gd name="connsiteY8" fmla="*/ 1167165 h 1167166"/>
                <a:gd name="connsiteX9" fmla="*/ 169281 w 3584168"/>
                <a:gd name="connsiteY9" fmla="*/ 1071286 h 1167166"/>
                <a:gd name="connsiteX10" fmla="*/ 0 w 3584168"/>
                <a:gd name="connsiteY10" fmla="*/ 902005 h 1167166"/>
                <a:gd name="connsiteX11" fmla="*/ 0 w 3584168"/>
                <a:gd name="connsiteY11" fmla="*/ 224904 h 1167166"/>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1482436 w 3584168"/>
                <a:gd name="connsiteY8" fmla="*/ 1028620 h 1168127"/>
                <a:gd name="connsiteX9" fmla="*/ 914400 w 3584168"/>
                <a:gd name="connsiteY9" fmla="*/ 1167165 h 1168127"/>
                <a:gd name="connsiteX10" fmla="*/ 169281 w 3584168"/>
                <a:gd name="connsiteY10" fmla="*/ 1071286 h 1168127"/>
                <a:gd name="connsiteX11" fmla="*/ 0 w 3584168"/>
                <a:gd name="connsiteY11" fmla="*/ 902005 h 1168127"/>
                <a:gd name="connsiteX12" fmla="*/ 0 w 3584168"/>
                <a:gd name="connsiteY12"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1482436 w 3584168"/>
                <a:gd name="connsiteY8" fmla="*/ 1028620 h 1168127"/>
                <a:gd name="connsiteX9" fmla="*/ 914400 w 3584168"/>
                <a:gd name="connsiteY9" fmla="*/ 1167165 h 1168127"/>
                <a:gd name="connsiteX10" fmla="*/ 169281 w 3584168"/>
                <a:gd name="connsiteY10" fmla="*/ 1071286 h 1168127"/>
                <a:gd name="connsiteX11" fmla="*/ 0 w 3584168"/>
                <a:gd name="connsiteY11" fmla="*/ 902005 h 1168127"/>
                <a:gd name="connsiteX12" fmla="*/ 0 w 3584168"/>
                <a:gd name="connsiteY12"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2660073 w 3584168"/>
                <a:gd name="connsiteY8" fmla="*/ 1014765 h 1168127"/>
                <a:gd name="connsiteX9" fmla="*/ 1482436 w 3584168"/>
                <a:gd name="connsiteY9" fmla="*/ 1028620 h 1168127"/>
                <a:gd name="connsiteX10" fmla="*/ 914400 w 3584168"/>
                <a:gd name="connsiteY10" fmla="*/ 1167165 h 1168127"/>
                <a:gd name="connsiteX11" fmla="*/ 169281 w 3584168"/>
                <a:gd name="connsiteY11" fmla="*/ 1071286 h 1168127"/>
                <a:gd name="connsiteX12" fmla="*/ 0 w 3584168"/>
                <a:gd name="connsiteY12" fmla="*/ 902005 h 1168127"/>
                <a:gd name="connsiteX13" fmla="*/ 0 w 3584168"/>
                <a:gd name="connsiteY13"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2660073 w 3584168"/>
                <a:gd name="connsiteY8" fmla="*/ 1014765 h 1168127"/>
                <a:gd name="connsiteX9" fmla="*/ 1482436 w 3584168"/>
                <a:gd name="connsiteY9" fmla="*/ 1028620 h 1168127"/>
                <a:gd name="connsiteX10" fmla="*/ 914400 w 3584168"/>
                <a:gd name="connsiteY10" fmla="*/ 1167165 h 1168127"/>
                <a:gd name="connsiteX11" fmla="*/ 169281 w 3584168"/>
                <a:gd name="connsiteY11" fmla="*/ 1071286 h 1168127"/>
                <a:gd name="connsiteX12" fmla="*/ 0 w 3584168"/>
                <a:gd name="connsiteY12" fmla="*/ 902005 h 1168127"/>
                <a:gd name="connsiteX13" fmla="*/ 0 w 3584168"/>
                <a:gd name="connsiteY13" fmla="*/ 224904 h 116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8983532" y="2877454"/>
              <a:ext cx="1941095" cy="1015663"/>
            </a:xfrm>
            <a:prstGeom prst="rect">
              <a:avLst/>
            </a:prstGeom>
            <a:noFill/>
          </p:spPr>
          <p:txBody>
            <a:bodyPr wrap="square" rtlCol="0">
              <a:spAutoFit/>
            </a:bodyPr>
            <a:lstStyle/>
            <a:p>
              <a:pPr algn="ctr"/>
              <a:r>
                <a:rPr lang="en-GB" sz="6000" dirty="0" err="1">
                  <a:solidFill>
                    <a:srgbClr val="002060"/>
                  </a:solidFill>
                  <a:latin typeface="UTM Avo" panose="02040603050506020204" pitchFamily="18" charset="0"/>
                </a:rPr>
                <a:t>sặc</a:t>
              </a:r>
              <a:endParaRPr lang="en-GB" sz="6000" dirty="0">
                <a:solidFill>
                  <a:srgbClr val="002060"/>
                </a:solidFill>
                <a:latin typeface="UTM Avo" panose="02040603050506020204" pitchFamily="18" charset="0"/>
              </a:endParaRPr>
            </a:p>
          </p:txBody>
        </p:sp>
      </p:grpSp>
      <p:grpSp>
        <p:nvGrpSpPr>
          <p:cNvPr id="48" name="Group 47"/>
          <p:cNvGrpSpPr/>
          <p:nvPr/>
        </p:nvGrpSpPr>
        <p:grpSpPr>
          <a:xfrm>
            <a:off x="3857141" y="4590195"/>
            <a:ext cx="3584168" cy="1173157"/>
            <a:chOff x="3857141" y="4590195"/>
            <a:chExt cx="3584168" cy="1173157"/>
          </a:xfrm>
        </p:grpSpPr>
        <p:sp>
          <p:nvSpPr>
            <p:cNvPr id="35" name="Rounded Rectangle 20"/>
            <p:cNvSpPr/>
            <p:nvPr/>
          </p:nvSpPr>
          <p:spPr>
            <a:xfrm>
              <a:off x="3857141" y="4595225"/>
              <a:ext cx="3584168"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 fmla="*/ 0 w 3584168"/>
                <a:gd name="connsiteY0" fmla="*/ 169281 h 1015663"/>
                <a:gd name="connsiteX1" fmla="*/ 169281 w 3584168"/>
                <a:gd name="connsiteY1" fmla="*/ 0 h 1015663"/>
                <a:gd name="connsiteX2" fmla="*/ 1468582 w 3584168"/>
                <a:gd name="connsiteY2" fmla="*/ 17033 h 1015663"/>
                <a:gd name="connsiteX3" fmla="*/ 3414887 w 3584168"/>
                <a:gd name="connsiteY3" fmla="*/ 0 h 1015663"/>
                <a:gd name="connsiteX4" fmla="*/ 3584168 w 3584168"/>
                <a:gd name="connsiteY4" fmla="*/ 169281 h 1015663"/>
                <a:gd name="connsiteX5" fmla="*/ 3584168 w 3584168"/>
                <a:gd name="connsiteY5" fmla="*/ 846382 h 1015663"/>
                <a:gd name="connsiteX6" fmla="*/ 3414887 w 3584168"/>
                <a:gd name="connsiteY6" fmla="*/ 1015663 h 1015663"/>
                <a:gd name="connsiteX7" fmla="*/ 169281 w 3584168"/>
                <a:gd name="connsiteY7" fmla="*/ 1015663 h 1015663"/>
                <a:gd name="connsiteX8" fmla="*/ 0 w 3584168"/>
                <a:gd name="connsiteY8" fmla="*/ 846382 h 1015663"/>
                <a:gd name="connsiteX9" fmla="*/ 0 w 3584168"/>
                <a:gd name="connsiteY9" fmla="*/ 169281 h 1015663"/>
                <a:gd name="connsiteX0" fmla="*/ 0 w 3584168"/>
                <a:gd name="connsiteY0" fmla="*/ 224903 h 1071285"/>
                <a:gd name="connsiteX1" fmla="*/ 169281 w 3584168"/>
                <a:gd name="connsiteY1" fmla="*/ 55622 h 1071285"/>
                <a:gd name="connsiteX2" fmla="*/ 1468582 w 3584168"/>
                <a:gd name="connsiteY2" fmla="*/ 72655 h 1071285"/>
                <a:gd name="connsiteX3" fmla="*/ 3414887 w 3584168"/>
                <a:gd name="connsiteY3" fmla="*/ 55622 h 1071285"/>
                <a:gd name="connsiteX4" fmla="*/ 3584168 w 3584168"/>
                <a:gd name="connsiteY4" fmla="*/ 224903 h 1071285"/>
                <a:gd name="connsiteX5" fmla="*/ 3584168 w 3584168"/>
                <a:gd name="connsiteY5" fmla="*/ 902004 h 1071285"/>
                <a:gd name="connsiteX6" fmla="*/ 3414887 w 3584168"/>
                <a:gd name="connsiteY6" fmla="*/ 1071285 h 1071285"/>
                <a:gd name="connsiteX7" fmla="*/ 169281 w 3584168"/>
                <a:gd name="connsiteY7" fmla="*/ 1071285 h 1071285"/>
                <a:gd name="connsiteX8" fmla="*/ 0 w 3584168"/>
                <a:gd name="connsiteY8" fmla="*/ 902004 h 1071285"/>
                <a:gd name="connsiteX9" fmla="*/ 0 w 3584168"/>
                <a:gd name="connsiteY9" fmla="*/ 224903 h 1071285"/>
                <a:gd name="connsiteX0" fmla="*/ 0 w 3584168"/>
                <a:gd name="connsiteY0" fmla="*/ 231964 h 1078346"/>
                <a:gd name="connsiteX1" fmla="*/ 169281 w 3584168"/>
                <a:gd name="connsiteY1" fmla="*/ 62683 h 1078346"/>
                <a:gd name="connsiteX2" fmla="*/ 1468582 w 3584168"/>
                <a:gd name="connsiteY2" fmla="*/ 79716 h 1078346"/>
                <a:gd name="connsiteX3" fmla="*/ 3414887 w 3584168"/>
                <a:gd name="connsiteY3" fmla="*/ 62683 h 1078346"/>
                <a:gd name="connsiteX4" fmla="*/ 3584168 w 3584168"/>
                <a:gd name="connsiteY4" fmla="*/ 231964 h 1078346"/>
                <a:gd name="connsiteX5" fmla="*/ 3584168 w 3584168"/>
                <a:gd name="connsiteY5" fmla="*/ 909065 h 1078346"/>
                <a:gd name="connsiteX6" fmla="*/ 3414887 w 3584168"/>
                <a:gd name="connsiteY6" fmla="*/ 1078346 h 1078346"/>
                <a:gd name="connsiteX7" fmla="*/ 169281 w 3584168"/>
                <a:gd name="connsiteY7" fmla="*/ 1078346 h 1078346"/>
                <a:gd name="connsiteX8" fmla="*/ 0 w 3584168"/>
                <a:gd name="connsiteY8" fmla="*/ 909065 h 1078346"/>
                <a:gd name="connsiteX9" fmla="*/ 0 w 3584168"/>
                <a:gd name="connsiteY9" fmla="*/ 231964 h 1078346"/>
                <a:gd name="connsiteX0" fmla="*/ 0 w 3584168"/>
                <a:gd name="connsiteY0" fmla="*/ 224904 h 1071286"/>
                <a:gd name="connsiteX1" fmla="*/ 169281 w 3584168"/>
                <a:gd name="connsiteY1" fmla="*/ 55623 h 1071286"/>
                <a:gd name="connsiteX2" fmla="*/ 1468582 w 3584168"/>
                <a:gd name="connsiteY2" fmla="*/ 72656 h 1071286"/>
                <a:gd name="connsiteX3" fmla="*/ 2646218 w 3584168"/>
                <a:gd name="connsiteY3" fmla="*/ 86510 h 1071286"/>
                <a:gd name="connsiteX4" fmla="*/ 3414887 w 3584168"/>
                <a:gd name="connsiteY4" fmla="*/ 55623 h 1071286"/>
                <a:gd name="connsiteX5" fmla="*/ 3584168 w 3584168"/>
                <a:gd name="connsiteY5" fmla="*/ 224904 h 1071286"/>
                <a:gd name="connsiteX6" fmla="*/ 3584168 w 3584168"/>
                <a:gd name="connsiteY6" fmla="*/ 902005 h 1071286"/>
                <a:gd name="connsiteX7" fmla="*/ 3414887 w 3584168"/>
                <a:gd name="connsiteY7" fmla="*/ 1071286 h 1071286"/>
                <a:gd name="connsiteX8" fmla="*/ 169281 w 3584168"/>
                <a:gd name="connsiteY8" fmla="*/ 1071286 h 1071286"/>
                <a:gd name="connsiteX9" fmla="*/ 0 w 3584168"/>
                <a:gd name="connsiteY9" fmla="*/ 902005 h 1071286"/>
                <a:gd name="connsiteX10" fmla="*/ 0 w 3584168"/>
                <a:gd name="connsiteY10" fmla="*/ 224904 h 1071286"/>
                <a:gd name="connsiteX0" fmla="*/ 0 w 3584168"/>
                <a:gd name="connsiteY0" fmla="*/ 224904 h 1071286"/>
                <a:gd name="connsiteX1" fmla="*/ 169281 w 3584168"/>
                <a:gd name="connsiteY1" fmla="*/ 55623 h 1071286"/>
                <a:gd name="connsiteX2" fmla="*/ 1468582 w 3584168"/>
                <a:gd name="connsiteY2" fmla="*/ 72656 h 1071286"/>
                <a:gd name="connsiteX3" fmla="*/ 2646218 w 3584168"/>
                <a:gd name="connsiteY3" fmla="*/ 86510 h 1071286"/>
                <a:gd name="connsiteX4" fmla="*/ 3414887 w 3584168"/>
                <a:gd name="connsiteY4" fmla="*/ 55623 h 1071286"/>
                <a:gd name="connsiteX5" fmla="*/ 3584168 w 3584168"/>
                <a:gd name="connsiteY5" fmla="*/ 224904 h 1071286"/>
                <a:gd name="connsiteX6" fmla="*/ 3584168 w 3584168"/>
                <a:gd name="connsiteY6" fmla="*/ 902005 h 1071286"/>
                <a:gd name="connsiteX7" fmla="*/ 3414887 w 3584168"/>
                <a:gd name="connsiteY7" fmla="*/ 1071286 h 1071286"/>
                <a:gd name="connsiteX8" fmla="*/ 169281 w 3584168"/>
                <a:gd name="connsiteY8" fmla="*/ 1071286 h 1071286"/>
                <a:gd name="connsiteX9" fmla="*/ 0 w 3584168"/>
                <a:gd name="connsiteY9" fmla="*/ 902005 h 1071286"/>
                <a:gd name="connsiteX10" fmla="*/ 0 w 3584168"/>
                <a:gd name="connsiteY10" fmla="*/ 224904 h 1071286"/>
                <a:gd name="connsiteX0" fmla="*/ 0 w 3584168"/>
                <a:gd name="connsiteY0" fmla="*/ 224904 h 1167166"/>
                <a:gd name="connsiteX1" fmla="*/ 169281 w 3584168"/>
                <a:gd name="connsiteY1" fmla="*/ 55623 h 1167166"/>
                <a:gd name="connsiteX2" fmla="*/ 1468582 w 3584168"/>
                <a:gd name="connsiteY2" fmla="*/ 72656 h 1167166"/>
                <a:gd name="connsiteX3" fmla="*/ 2646218 w 3584168"/>
                <a:gd name="connsiteY3" fmla="*/ 86510 h 1167166"/>
                <a:gd name="connsiteX4" fmla="*/ 3414887 w 3584168"/>
                <a:gd name="connsiteY4" fmla="*/ 55623 h 1167166"/>
                <a:gd name="connsiteX5" fmla="*/ 3584168 w 3584168"/>
                <a:gd name="connsiteY5" fmla="*/ 224904 h 1167166"/>
                <a:gd name="connsiteX6" fmla="*/ 3584168 w 3584168"/>
                <a:gd name="connsiteY6" fmla="*/ 902005 h 1167166"/>
                <a:gd name="connsiteX7" fmla="*/ 3414887 w 3584168"/>
                <a:gd name="connsiteY7" fmla="*/ 1071286 h 1167166"/>
                <a:gd name="connsiteX8" fmla="*/ 914400 w 3584168"/>
                <a:gd name="connsiteY8" fmla="*/ 1167165 h 1167166"/>
                <a:gd name="connsiteX9" fmla="*/ 169281 w 3584168"/>
                <a:gd name="connsiteY9" fmla="*/ 1071286 h 1167166"/>
                <a:gd name="connsiteX10" fmla="*/ 0 w 3584168"/>
                <a:gd name="connsiteY10" fmla="*/ 902005 h 1167166"/>
                <a:gd name="connsiteX11" fmla="*/ 0 w 3584168"/>
                <a:gd name="connsiteY11" fmla="*/ 224904 h 1167166"/>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1482436 w 3584168"/>
                <a:gd name="connsiteY8" fmla="*/ 1028620 h 1168127"/>
                <a:gd name="connsiteX9" fmla="*/ 914400 w 3584168"/>
                <a:gd name="connsiteY9" fmla="*/ 1167165 h 1168127"/>
                <a:gd name="connsiteX10" fmla="*/ 169281 w 3584168"/>
                <a:gd name="connsiteY10" fmla="*/ 1071286 h 1168127"/>
                <a:gd name="connsiteX11" fmla="*/ 0 w 3584168"/>
                <a:gd name="connsiteY11" fmla="*/ 902005 h 1168127"/>
                <a:gd name="connsiteX12" fmla="*/ 0 w 3584168"/>
                <a:gd name="connsiteY12"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1482436 w 3584168"/>
                <a:gd name="connsiteY8" fmla="*/ 1028620 h 1168127"/>
                <a:gd name="connsiteX9" fmla="*/ 914400 w 3584168"/>
                <a:gd name="connsiteY9" fmla="*/ 1167165 h 1168127"/>
                <a:gd name="connsiteX10" fmla="*/ 169281 w 3584168"/>
                <a:gd name="connsiteY10" fmla="*/ 1071286 h 1168127"/>
                <a:gd name="connsiteX11" fmla="*/ 0 w 3584168"/>
                <a:gd name="connsiteY11" fmla="*/ 902005 h 1168127"/>
                <a:gd name="connsiteX12" fmla="*/ 0 w 3584168"/>
                <a:gd name="connsiteY12"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2660073 w 3584168"/>
                <a:gd name="connsiteY8" fmla="*/ 1014765 h 1168127"/>
                <a:gd name="connsiteX9" fmla="*/ 1482436 w 3584168"/>
                <a:gd name="connsiteY9" fmla="*/ 1028620 h 1168127"/>
                <a:gd name="connsiteX10" fmla="*/ 914400 w 3584168"/>
                <a:gd name="connsiteY10" fmla="*/ 1167165 h 1168127"/>
                <a:gd name="connsiteX11" fmla="*/ 169281 w 3584168"/>
                <a:gd name="connsiteY11" fmla="*/ 1071286 h 1168127"/>
                <a:gd name="connsiteX12" fmla="*/ 0 w 3584168"/>
                <a:gd name="connsiteY12" fmla="*/ 902005 h 1168127"/>
                <a:gd name="connsiteX13" fmla="*/ 0 w 3584168"/>
                <a:gd name="connsiteY13"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2660073 w 3584168"/>
                <a:gd name="connsiteY8" fmla="*/ 1014765 h 1168127"/>
                <a:gd name="connsiteX9" fmla="*/ 1482436 w 3584168"/>
                <a:gd name="connsiteY9" fmla="*/ 1028620 h 1168127"/>
                <a:gd name="connsiteX10" fmla="*/ 914400 w 3584168"/>
                <a:gd name="connsiteY10" fmla="*/ 1167165 h 1168127"/>
                <a:gd name="connsiteX11" fmla="*/ 169281 w 3584168"/>
                <a:gd name="connsiteY11" fmla="*/ 1071286 h 1168127"/>
                <a:gd name="connsiteX12" fmla="*/ 0 w 3584168"/>
                <a:gd name="connsiteY12" fmla="*/ 902005 h 1168127"/>
                <a:gd name="connsiteX13" fmla="*/ 0 w 3584168"/>
                <a:gd name="connsiteY13" fmla="*/ 224904 h 116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4131040" y="4590195"/>
              <a:ext cx="3036370" cy="1015663"/>
            </a:xfrm>
            <a:prstGeom prst="rect">
              <a:avLst/>
            </a:prstGeom>
            <a:noFill/>
          </p:spPr>
          <p:txBody>
            <a:bodyPr wrap="square" rtlCol="0">
              <a:spAutoFit/>
            </a:bodyPr>
            <a:lstStyle/>
            <a:p>
              <a:pPr algn="ctr"/>
              <a:r>
                <a:rPr lang="en-GB" sz="6000" dirty="0" err="1">
                  <a:solidFill>
                    <a:srgbClr val="002060"/>
                  </a:solidFill>
                  <a:latin typeface="UTM Avo" panose="02040603050506020204" pitchFamily="18" charset="0"/>
                </a:rPr>
                <a:t>ếch</a:t>
              </a:r>
              <a:r>
                <a:rPr lang="en-GB" sz="6000" dirty="0">
                  <a:solidFill>
                    <a:srgbClr val="002060"/>
                  </a:solidFill>
                  <a:latin typeface="UTM Avo" panose="02040603050506020204" pitchFamily="18" charset="0"/>
                </a:rPr>
                <a:t> </a:t>
              </a:r>
              <a:r>
                <a:rPr lang="en-GB" sz="6000" dirty="0" err="1">
                  <a:solidFill>
                    <a:srgbClr val="002060"/>
                  </a:solidFill>
                  <a:latin typeface="UTM Avo" panose="02040603050506020204" pitchFamily="18" charset="0"/>
                </a:rPr>
                <a:t>ộp</a:t>
              </a:r>
              <a:endParaRPr lang="en-GB" sz="6000" dirty="0">
                <a:solidFill>
                  <a:srgbClr val="002060"/>
                </a:solidFill>
                <a:latin typeface="UTM Avo" panose="02040603050506020204" pitchFamily="18" charset="0"/>
              </a:endParaRPr>
            </a:p>
          </p:txBody>
        </p:sp>
      </p:grpSp>
      <p:grpSp>
        <p:nvGrpSpPr>
          <p:cNvPr id="44" name="Group 43"/>
          <p:cNvGrpSpPr/>
          <p:nvPr/>
        </p:nvGrpSpPr>
        <p:grpSpPr>
          <a:xfrm>
            <a:off x="7608668" y="4524323"/>
            <a:ext cx="4204035" cy="1168127"/>
            <a:chOff x="7608668" y="4524323"/>
            <a:chExt cx="4204035" cy="1168127"/>
          </a:xfrm>
        </p:grpSpPr>
        <p:sp>
          <p:nvSpPr>
            <p:cNvPr id="34" name="Rounded Rectangle 20"/>
            <p:cNvSpPr/>
            <p:nvPr/>
          </p:nvSpPr>
          <p:spPr>
            <a:xfrm>
              <a:off x="7708665" y="4524323"/>
              <a:ext cx="3981281"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 fmla="*/ 0 w 3584168"/>
                <a:gd name="connsiteY0" fmla="*/ 169281 h 1015663"/>
                <a:gd name="connsiteX1" fmla="*/ 169281 w 3584168"/>
                <a:gd name="connsiteY1" fmla="*/ 0 h 1015663"/>
                <a:gd name="connsiteX2" fmla="*/ 1468582 w 3584168"/>
                <a:gd name="connsiteY2" fmla="*/ 17033 h 1015663"/>
                <a:gd name="connsiteX3" fmla="*/ 3414887 w 3584168"/>
                <a:gd name="connsiteY3" fmla="*/ 0 h 1015663"/>
                <a:gd name="connsiteX4" fmla="*/ 3584168 w 3584168"/>
                <a:gd name="connsiteY4" fmla="*/ 169281 h 1015663"/>
                <a:gd name="connsiteX5" fmla="*/ 3584168 w 3584168"/>
                <a:gd name="connsiteY5" fmla="*/ 846382 h 1015663"/>
                <a:gd name="connsiteX6" fmla="*/ 3414887 w 3584168"/>
                <a:gd name="connsiteY6" fmla="*/ 1015663 h 1015663"/>
                <a:gd name="connsiteX7" fmla="*/ 169281 w 3584168"/>
                <a:gd name="connsiteY7" fmla="*/ 1015663 h 1015663"/>
                <a:gd name="connsiteX8" fmla="*/ 0 w 3584168"/>
                <a:gd name="connsiteY8" fmla="*/ 846382 h 1015663"/>
                <a:gd name="connsiteX9" fmla="*/ 0 w 3584168"/>
                <a:gd name="connsiteY9" fmla="*/ 169281 h 1015663"/>
                <a:gd name="connsiteX0" fmla="*/ 0 w 3584168"/>
                <a:gd name="connsiteY0" fmla="*/ 224903 h 1071285"/>
                <a:gd name="connsiteX1" fmla="*/ 169281 w 3584168"/>
                <a:gd name="connsiteY1" fmla="*/ 55622 h 1071285"/>
                <a:gd name="connsiteX2" fmla="*/ 1468582 w 3584168"/>
                <a:gd name="connsiteY2" fmla="*/ 72655 h 1071285"/>
                <a:gd name="connsiteX3" fmla="*/ 3414887 w 3584168"/>
                <a:gd name="connsiteY3" fmla="*/ 55622 h 1071285"/>
                <a:gd name="connsiteX4" fmla="*/ 3584168 w 3584168"/>
                <a:gd name="connsiteY4" fmla="*/ 224903 h 1071285"/>
                <a:gd name="connsiteX5" fmla="*/ 3584168 w 3584168"/>
                <a:gd name="connsiteY5" fmla="*/ 902004 h 1071285"/>
                <a:gd name="connsiteX6" fmla="*/ 3414887 w 3584168"/>
                <a:gd name="connsiteY6" fmla="*/ 1071285 h 1071285"/>
                <a:gd name="connsiteX7" fmla="*/ 169281 w 3584168"/>
                <a:gd name="connsiteY7" fmla="*/ 1071285 h 1071285"/>
                <a:gd name="connsiteX8" fmla="*/ 0 w 3584168"/>
                <a:gd name="connsiteY8" fmla="*/ 902004 h 1071285"/>
                <a:gd name="connsiteX9" fmla="*/ 0 w 3584168"/>
                <a:gd name="connsiteY9" fmla="*/ 224903 h 1071285"/>
                <a:gd name="connsiteX0" fmla="*/ 0 w 3584168"/>
                <a:gd name="connsiteY0" fmla="*/ 231964 h 1078346"/>
                <a:gd name="connsiteX1" fmla="*/ 169281 w 3584168"/>
                <a:gd name="connsiteY1" fmla="*/ 62683 h 1078346"/>
                <a:gd name="connsiteX2" fmla="*/ 1468582 w 3584168"/>
                <a:gd name="connsiteY2" fmla="*/ 79716 h 1078346"/>
                <a:gd name="connsiteX3" fmla="*/ 3414887 w 3584168"/>
                <a:gd name="connsiteY3" fmla="*/ 62683 h 1078346"/>
                <a:gd name="connsiteX4" fmla="*/ 3584168 w 3584168"/>
                <a:gd name="connsiteY4" fmla="*/ 231964 h 1078346"/>
                <a:gd name="connsiteX5" fmla="*/ 3584168 w 3584168"/>
                <a:gd name="connsiteY5" fmla="*/ 909065 h 1078346"/>
                <a:gd name="connsiteX6" fmla="*/ 3414887 w 3584168"/>
                <a:gd name="connsiteY6" fmla="*/ 1078346 h 1078346"/>
                <a:gd name="connsiteX7" fmla="*/ 169281 w 3584168"/>
                <a:gd name="connsiteY7" fmla="*/ 1078346 h 1078346"/>
                <a:gd name="connsiteX8" fmla="*/ 0 w 3584168"/>
                <a:gd name="connsiteY8" fmla="*/ 909065 h 1078346"/>
                <a:gd name="connsiteX9" fmla="*/ 0 w 3584168"/>
                <a:gd name="connsiteY9" fmla="*/ 231964 h 1078346"/>
                <a:gd name="connsiteX0" fmla="*/ 0 w 3584168"/>
                <a:gd name="connsiteY0" fmla="*/ 224904 h 1071286"/>
                <a:gd name="connsiteX1" fmla="*/ 169281 w 3584168"/>
                <a:gd name="connsiteY1" fmla="*/ 55623 h 1071286"/>
                <a:gd name="connsiteX2" fmla="*/ 1468582 w 3584168"/>
                <a:gd name="connsiteY2" fmla="*/ 72656 h 1071286"/>
                <a:gd name="connsiteX3" fmla="*/ 2646218 w 3584168"/>
                <a:gd name="connsiteY3" fmla="*/ 86510 h 1071286"/>
                <a:gd name="connsiteX4" fmla="*/ 3414887 w 3584168"/>
                <a:gd name="connsiteY4" fmla="*/ 55623 h 1071286"/>
                <a:gd name="connsiteX5" fmla="*/ 3584168 w 3584168"/>
                <a:gd name="connsiteY5" fmla="*/ 224904 h 1071286"/>
                <a:gd name="connsiteX6" fmla="*/ 3584168 w 3584168"/>
                <a:gd name="connsiteY6" fmla="*/ 902005 h 1071286"/>
                <a:gd name="connsiteX7" fmla="*/ 3414887 w 3584168"/>
                <a:gd name="connsiteY7" fmla="*/ 1071286 h 1071286"/>
                <a:gd name="connsiteX8" fmla="*/ 169281 w 3584168"/>
                <a:gd name="connsiteY8" fmla="*/ 1071286 h 1071286"/>
                <a:gd name="connsiteX9" fmla="*/ 0 w 3584168"/>
                <a:gd name="connsiteY9" fmla="*/ 902005 h 1071286"/>
                <a:gd name="connsiteX10" fmla="*/ 0 w 3584168"/>
                <a:gd name="connsiteY10" fmla="*/ 224904 h 1071286"/>
                <a:gd name="connsiteX0" fmla="*/ 0 w 3584168"/>
                <a:gd name="connsiteY0" fmla="*/ 224904 h 1071286"/>
                <a:gd name="connsiteX1" fmla="*/ 169281 w 3584168"/>
                <a:gd name="connsiteY1" fmla="*/ 55623 h 1071286"/>
                <a:gd name="connsiteX2" fmla="*/ 1468582 w 3584168"/>
                <a:gd name="connsiteY2" fmla="*/ 72656 h 1071286"/>
                <a:gd name="connsiteX3" fmla="*/ 2646218 w 3584168"/>
                <a:gd name="connsiteY3" fmla="*/ 86510 h 1071286"/>
                <a:gd name="connsiteX4" fmla="*/ 3414887 w 3584168"/>
                <a:gd name="connsiteY4" fmla="*/ 55623 h 1071286"/>
                <a:gd name="connsiteX5" fmla="*/ 3584168 w 3584168"/>
                <a:gd name="connsiteY5" fmla="*/ 224904 h 1071286"/>
                <a:gd name="connsiteX6" fmla="*/ 3584168 w 3584168"/>
                <a:gd name="connsiteY6" fmla="*/ 902005 h 1071286"/>
                <a:gd name="connsiteX7" fmla="*/ 3414887 w 3584168"/>
                <a:gd name="connsiteY7" fmla="*/ 1071286 h 1071286"/>
                <a:gd name="connsiteX8" fmla="*/ 169281 w 3584168"/>
                <a:gd name="connsiteY8" fmla="*/ 1071286 h 1071286"/>
                <a:gd name="connsiteX9" fmla="*/ 0 w 3584168"/>
                <a:gd name="connsiteY9" fmla="*/ 902005 h 1071286"/>
                <a:gd name="connsiteX10" fmla="*/ 0 w 3584168"/>
                <a:gd name="connsiteY10" fmla="*/ 224904 h 1071286"/>
                <a:gd name="connsiteX0" fmla="*/ 0 w 3584168"/>
                <a:gd name="connsiteY0" fmla="*/ 224904 h 1167166"/>
                <a:gd name="connsiteX1" fmla="*/ 169281 w 3584168"/>
                <a:gd name="connsiteY1" fmla="*/ 55623 h 1167166"/>
                <a:gd name="connsiteX2" fmla="*/ 1468582 w 3584168"/>
                <a:gd name="connsiteY2" fmla="*/ 72656 h 1167166"/>
                <a:gd name="connsiteX3" fmla="*/ 2646218 w 3584168"/>
                <a:gd name="connsiteY3" fmla="*/ 86510 h 1167166"/>
                <a:gd name="connsiteX4" fmla="*/ 3414887 w 3584168"/>
                <a:gd name="connsiteY4" fmla="*/ 55623 h 1167166"/>
                <a:gd name="connsiteX5" fmla="*/ 3584168 w 3584168"/>
                <a:gd name="connsiteY5" fmla="*/ 224904 h 1167166"/>
                <a:gd name="connsiteX6" fmla="*/ 3584168 w 3584168"/>
                <a:gd name="connsiteY6" fmla="*/ 902005 h 1167166"/>
                <a:gd name="connsiteX7" fmla="*/ 3414887 w 3584168"/>
                <a:gd name="connsiteY7" fmla="*/ 1071286 h 1167166"/>
                <a:gd name="connsiteX8" fmla="*/ 914400 w 3584168"/>
                <a:gd name="connsiteY8" fmla="*/ 1167165 h 1167166"/>
                <a:gd name="connsiteX9" fmla="*/ 169281 w 3584168"/>
                <a:gd name="connsiteY9" fmla="*/ 1071286 h 1167166"/>
                <a:gd name="connsiteX10" fmla="*/ 0 w 3584168"/>
                <a:gd name="connsiteY10" fmla="*/ 902005 h 1167166"/>
                <a:gd name="connsiteX11" fmla="*/ 0 w 3584168"/>
                <a:gd name="connsiteY11" fmla="*/ 224904 h 1167166"/>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1482436 w 3584168"/>
                <a:gd name="connsiteY8" fmla="*/ 1028620 h 1168127"/>
                <a:gd name="connsiteX9" fmla="*/ 914400 w 3584168"/>
                <a:gd name="connsiteY9" fmla="*/ 1167165 h 1168127"/>
                <a:gd name="connsiteX10" fmla="*/ 169281 w 3584168"/>
                <a:gd name="connsiteY10" fmla="*/ 1071286 h 1168127"/>
                <a:gd name="connsiteX11" fmla="*/ 0 w 3584168"/>
                <a:gd name="connsiteY11" fmla="*/ 902005 h 1168127"/>
                <a:gd name="connsiteX12" fmla="*/ 0 w 3584168"/>
                <a:gd name="connsiteY12"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1482436 w 3584168"/>
                <a:gd name="connsiteY8" fmla="*/ 1028620 h 1168127"/>
                <a:gd name="connsiteX9" fmla="*/ 914400 w 3584168"/>
                <a:gd name="connsiteY9" fmla="*/ 1167165 h 1168127"/>
                <a:gd name="connsiteX10" fmla="*/ 169281 w 3584168"/>
                <a:gd name="connsiteY10" fmla="*/ 1071286 h 1168127"/>
                <a:gd name="connsiteX11" fmla="*/ 0 w 3584168"/>
                <a:gd name="connsiteY11" fmla="*/ 902005 h 1168127"/>
                <a:gd name="connsiteX12" fmla="*/ 0 w 3584168"/>
                <a:gd name="connsiteY12"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2660073 w 3584168"/>
                <a:gd name="connsiteY8" fmla="*/ 1014765 h 1168127"/>
                <a:gd name="connsiteX9" fmla="*/ 1482436 w 3584168"/>
                <a:gd name="connsiteY9" fmla="*/ 1028620 h 1168127"/>
                <a:gd name="connsiteX10" fmla="*/ 914400 w 3584168"/>
                <a:gd name="connsiteY10" fmla="*/ 1167165 h 1168127"/>
                <a:gd name="connsiteX11" fmla="*/ 169281 w 3584168"/>
                <a:gd name="connsiteY11" fmla="*/ 1071286 h 1168127"/>
                <a:gd name="connsiteX12" fmla="*/ 0 w 3584168"/>
                <a:gd name="connsiteY12" fmla="*/ 902005 h 1168127"/>
                <a:gd name="connsiteX13" fmla="*/ 0 w 3584168"/>
                <a:gd name="connsiteY13"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2660073 w 3584168"/>
                <a:gd name="connsiteY8" fmla="*/ 1014765 h 1168127"/>
                <a:gd name="connsiteX9" fmla="*/ 1482436 w 3584168"/>
                <a:gd name="connsiteY9" fmla="*/ 1028620 h 1168127"/>
                <a:gd name="connsiteX10" fmla="*/ 914400 w 3584168"/>
                <a:gd name="connsiteY10" fmla="*/ 1167165 h 1168127"/>
                <a:gd name="connsiteX11" fmla="*/ 169281 w 3584168"/>
                <a:gd name="connsiteY11" fmla="*/ 1071286 h 1168127"/>
                <a:gd name="connsiteX12" fmla="*/ 0 w 3584168"/>
                <a:gd name="connsiteY12" fmla="*/ 902005 h 1168127"/>
                <a:gd name="connsiteX13" fmla="*/ 0 w 3584168"/>
                <a:gd name="connsiteY13" fmla="*/ 224904 h 116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7608668" y="4590194"/>
              <a:ext cx="4204035" cy="1015663"/>
            </a:xfrm>
            <a:prstGeom prst="rect">
              <a:avLst/>
            </a:prstGeom>
            <a:noFill/>
          </p:spPr>
          <p:txBody>
            <a:bodyPr wrap="square" rtlCol="0">
              <a:spAutoFit/>
            </a:bodyPr>
            <a:lstStyle/>
            <a:p>
              <a:pPr algn="ctr"/>
              <a:r>
                <a:rPr lang="en-GB" sz="6000" dirty="0" err="1">
                  <a:solidFill>
                    <a:srgbClr val="002060"/>
                  </a:solidFill>
                  <a:latin typeface="UTM Avo" panose="02040603050506020204" pitchFamily="18" charset="0"/>
                </a:rPr>
                <a:t>tung</a:t>
              </a:r>
              <a:r>
                <a:rPr lang="en-GB" sz="6000" dirty="0">
                  <a:solidFill>
                    <a:srgbClr val="002060"/>
                  </a:solidFill>
                  <a:latin typeface="UTM Avo" panose="02040603050506020204" pitchFamily="18" charset="0"/>
                </a:rPr>
                <a:t> </a:t>
              </a:r>
              <a:r>
                <a:rPr lang="en-GB" sz="6000" dirty="0" err="1">
                  <a:solidFill>
                    <a:srgbClr val="002060"/>
                  </a:solidFill>
                  <a:latin typeface="UTM Avo" panose="02040603050506020204" pitchFamily="18" charset="0"/>
                </a:rPr>
                <a:t>tăng</a:t>
              </a:r>
              <a:endParaRPr lang="en-GB" sz="6000" dirty="0">
                <a:solidFill>
                  <a:srgbClr val="002060"/>
                </a:solidFill>
                <a:latin typeface="UTM Avo" panose="02040603050506020204" pitchFamily="18" charset="0"/>
              </a:endParaRPr>
            </a:p>
          </p:txBody>
        </p:sp>
      </p:grpSp>
      <p:sp>
        <p:nvSpPr>
          <p:cNvPr id="10" name="Rectangle 9"/>
          <p:cNvSpPr/>
          <p:nvPr/>
        </p:nvSpPr>
        <p:spPr>
          <a:xfrm>
            <a:off x="1527444" y="1483851"/>
            <a:ext cx="671979" cy="1015663"/>
          </a:xfrm>
          <a:prstGeom prst="rect">
            <a:avLst/>
          </a:prstGeom>
        </p:spPr>
        <p:txBody>
          <a:bodyPr wrap="none">
            <a:spAutoFit/>
          </a:bodyPr>
          <a:lstStyle/>
          <a:p>
            <a:r>
              <a:rPr lang="en-GB" sz="6000" dirty="0">
                <a:solidFill>
                  <a:srgbClr val="C00000"/>
                </a:solidFill>
                <a:latin typeface="UTM Avo" panose="02040603050506020204" pitchFamily="18" charset="0"/>
              </a:rPr>
              <a:t>ũ</a:t>
            </a:r>
            <a:endParaRPr lang="en-GB" sz="6000" dirty="0">
              <a:solidFill>
                <a:srgbClr val="C00000"/>
              </a:solidFill>
            </a:endParaRPr>
          </a:p>
        </p:txBody>
      </p:sp>
      <p:sp>
        <p:nvSpPr>
          <p:cNvPr id="11" name="Rectangle 10"/>
          <p:cNvSpPr/>
          <p:nvPr/>
        </p:nvSpPr>
        <p:spPr>
          <a:xfrm>
            <a:off x="4939346" y="1520815"/>
            <a:ext cx="696024" cy="1015663"/>
          </a:xfrm>
          <a:prstGeom prst="rect">
            <a:avLst/>
          </a:prstGeom>
        </p:spPr>
        <p:txBody>
          <a:bodyPr wrap="none">
            <a:spAutoFit/>
          </a:bodyPr>
          <a:lstStyle/>
          <a:p>
            <a:r>
              <a:rPr lang="en-GB" sz="6000" dirty="0">
                <a:solidFill>
                  <a:srgbClr val="DEA900"/>
                </a:solidFill>
                <a:latin typeface="UTM Avo" panose="02040603050506020204" pitchFamily="18" charset="0"/>
              </a:rPr>
              <a:t>ỗ</a:t>
            </a:r>
            <a:endParaRPr lang="en-GB" sz="6000" dirty="0">
              <a:solidFill>
                <a:srgbClr val="DEA900"/>
              </a:solidFill>
            </a:endParaRPr>
          </a:p>
        </p:txBody>
      </p:sp>
      <p:sp>
        <p:nvSpPr>
          <p:cNvPr id="15" name="Rectangle 14"/>
          <p:cNvSpPr/>
          <p:nvPr/>
        </p:nvSpPr>
        <p:spPr>
          <a:xfrm>
            <a:off x="9502405" y="1456622"/>
            <a:ext cx="2067481" cy="1015663"/>
          </a:xfrm>
          <a:prstGeom prst="rect">
            <a:avLst/>
          </a:prstGeom>
        </p:spPr>
        <p:txBody>
          <a:bodyPr wrap="square">
            <a:spAutoFit/>
          </a:bodyPr>
          <a:lstStyle/>
          <a:p>
            <a:pPr algn="ctr"/>
            <a:r>
              <a:rPr lang="en-GB" sz="6000" dirty="0" err="1">
                <a:solidFill>
                  <a:srgbClr val="00CC99"/>
                </a:solidFill>
                <a:latin typeface="UTM Avo" panose="02040603050506020204" pitchFamily="18" charset="0"/>
              </a:rPr>
              <a:t>uyện</a:t>
            </a:r>
            <a:endParaRPr lang="en-GB" sz="6000" dirty="0">
              <a:solidFill>
                <a:srgbClr val="00CC99"/>
              </a:solidFill>
              <a:latin typeface="UTM Avo" panose="02040603050506020204" pitchFamily="18" charset="0"/>
            </a:endParaRPr>
          </a:p>
        </p:txBody>
      </p:sp>
      <p:sp>
        <p:nvSpPr>
          <p:cNvPr id="22" name="TextBox 21"/>
          <p:cNvSpPr txBox="1"/>
          <p:nvPr/>
        </p:nvSpPr>
        <p:spPr>
          <a:xfrm>
            <a:off x="965135" y="3063733"/>
            <a:ext cx="2379849" cy="1015663"/>
          </a:xfrm>
          <a:prstGeom prst="rect">
            <a:avLst/>
          </a:prstGeom>
          <a:noFill/>
        </p:spPr>
        <p:txBody>
          <a:bodyPr wrap="square" rtlCol="0">
            <a:spAutoFit/>
          </a:bodyPr>
          <a:lstStyle/>
          <a:p>
            <a:pPr algn="ctr"/>
            <a:r>
              <a:rPr lang="en-GB" sz="6000" dirty="0" err="1">
                <a:solidFill>
                  <a:srgbClr val="7CCFF7"/>
                </a:solidFill>
                <a:latin typeface="UTM Avo" panose="02040603050506020204" pitchFamily="18" charset="0"/>
              </a:rPr>
              <a:t>uồn</a:t>
            </a:r>
            <a:endParaRPr lang="en-GB" sz="6000" dirty="0">
              <a:solidFill>
                <a:srgbClr val="7CCFF7"/>
              </a:solidFill>
              <a:latin typeface="UTM Avo" panose="02040603050506020204" pitchFamily="18" charset="0"/>
            </a:endParaRPr>
          </a:p>
        </p:txBody>
      </p:sp>
      <p:sp>
        <p:nvSpPr>
          <p:cNvPr id="25" name="TextBox 24"/>
          <p:cNvSpPr txBox="1"/>
          <p:nvPr/>
        </p:nvSpPr>
        <p:spPr>
          <a:xfrm>
            <a:off x="5265333" y="2991320"/>
            <a:ext cx="2722398" cy="1015663"/>
          </a:xfrm>
          <a:prstGeom prst="rect">
            <a:avLst/>
          </a:prstGeom>
          <a:noFill/>
        </p:spPr>
        <p:txBody>
          <a:bodyPr wrap="square" rtlCol="0">
            <a:spAutoFit/>
          </a:bodyPr>
          <a:lstStyle/>
          <a:p>
            <a:pPr algn="ctr"/>
            <a:r>
              <a:rPr lang="en-GB" sz="6000" dirty="0" err="1">
                <a:solidFill>
                  <a:schemeClr val="accent2">
                    <a:lumMod val="75000"/>
                  </a:schemeClr>
                </a:solidFill>
                <a:latin typeface="UTM Avo" panose="02040603050506020204" pitchFamily="18" charset="0"/>
              </a:rPr>
              <a:t>gi</a:t>
            </a:r>
            <a:r>
              <a:rPr lang="en-GB" sz="6000" dirty="0" err="1">
                <a:solidFill>
                  <a:srgbClr val="FF99FF"/>
                </a:solidFill>
                <a:latin typeface="UTM Avo" panose="02040603050506020204" pitchFamily="18" charset="0"/>
              </a:rPr>
              <a:t>ác</a:t>
            </a:r>
            <a:endParaRPr lang="en-GB" sz="6000" dirty="0">
              <a:solidFill>
                <a:srgbClr val="FF99FF"/>
              </a:solidFill>
              <a:latin typeface="UTM Avo" panose="02040603050506020204" pitchFamily="18" charset="0"/>
            </a:endParaRPr>
          </a:p>
        </p:txBody>
      </p:sp>
      <p:sp>
        <p:nvSpPr>
          <p:cNvPr id="26" name="TextBox 25"/>
          <p:cNvSpPr txBox="1"/>
          <p:nvPr/>
        </p:nvSpPr>
        <p:spPr>
          <a:xfrm>
            <a:off x="8983532" y="2880947"/>
            <a:ext cx="1941095" cy="1015663"/>
          </a:xfrm>
          <a:prstGeom prst="rect">
            <a:avLst/>
          </a:prstGeom>
          <a:noFill/>
        </p:spPr>
        <p:txBody>
          <a:bodyPr wrap="square" rtlCol="0">
            <a:spAutoFit/>
          </a:bodyPr>
          <a:lstStyle/>
          <a:p>
            <a:pPr algn="ctr"/>
            <a:r>
              <a:rPr lang="en-GB" sz="6000" dirty="0" err="1">
                <a:solidFill>
                  <a:srgbClr val="00CC99"/>
                </a:solidFill>
                <a:latin typeface="UTM Avo" panose="02040603050506020204" pitchFamily="18" charset="0"/>
              </a:rPr>
              <a:t>s</a:t>
            </a:r>
            <a:r>
              <a:rPr lang="en-GB" sz="6000" dirty="0" err="1">
                <a:solidFill>
                  <a:schemeClr val="accent4"/>
                </a:solidFill>
                <a:latin typeface="UTM Avo" panose="02040603050506020204" pitchFamily="18" charset="0"/>
              </a:rPr>
              <a:t>ặc</a:t>
            </a:r>
            <a:endParaRPr lang="en-GB" sz="6000" dirty="0">
              <a:solidFill>
                <a:schemeClr val="accent4"/>
              </a:solidFill>
              <a:latin typeface="UTM Avo" panose="02040603050506020204" pitchFamily="18" charset="0"/>
            </a:endParaRPr>
          </a:p>
        </p:txBody>
      </p:sp>
      <p:sp>
        <p:nvSpPr>
          <p:cNvPr id="28" name="TextBox 27"/>
          <p:cNvSpPr txBox="1"/>
          <p:nvPr/>
        </p:nvSpPr>
        <p:spPr>
          <a:xfrm>
            <a:off x="7903779" y="4600556"/>
            <a:ext cx="1889580" cy="1015663"/>
          </a:xfrm>
          <a:prstGeom prst="rect">
            <a:avLst/>
          </a:prstGeom>
          <a:noFill/>
        </p:spPr>
        <p:txBody>
          <a:bodyPr wrap="square" rtlCol="0">
            <a:spAutoFit/>
          </a:bodyPr>
          <a:lstStyle/>
          <a:p>
            <a:pPr algn="ctr"/>
            <a:r>
              <a:rPr lang="en-GB" sz="6000" dirty="0" err="1">
                <a:solidFill>
                  <a:srgbClr val="FF0000"/>
                </a:solidFill>
                <a:latin typeface="UTM Avo" panose="02040603050506020204" pitchFamily="18" charset="0"/>
              </a:rPr>
              <a:t>ung</a:t>
            </a:r>
            <a:endParaRPr lang="en-GB" sz="6000" dirty="0">
              <a:solidFill>
                <a:schemeClr val="accent6"/>
              </a:solidFill>
              <a:latin typeface="UTM Avo" panose="02040603050506020204" pitchFamily="18" charset="0"/>
            </a:endParaRPr>
          </a:p>
        </p:txBody>
      </p:sp>
      <p:sp>
        <p:nvSpPr>
          <p:cNvPr id="16" name="Rectangle 15"/>
          <p:cNvSpPr/>
          <p:nvPr/>
        </p:nvSpPr>
        <p:spPr>
          <a:xfrm>
            <a:off x="9954080" y="4590193"/>
            <a:ext cx="1697902" cy="1015663"/>
          </a:xfrm>
          <a:prstGeom prst="rect">
            <a:avLst/>
          </a:prstGeom>
        </p:spPr>
        <p:txBody>
          <a:bodyPr wrap="none">
            <a:spAutoFit/>
          </a:bodyPr>
          <a:lstStyle/>
          <a:p>
            <a:pPr algn="ctr"/>
            <a:r>
              <a:rPr lang="en-GB" sz="6000" dirty="0" err="1">
                <a:solidFill>
                  <a:schemeClr val="accent6"/>
                </a:solidFill>
                <a:latin typeface="UTM Avo" panose="02040603050506020204" pitchFamily="18" charset="0"/>
              </a:rPr>
              <a:t>ăng</a:t>
            </a:r>
            <a:endParaRPr lang="en-GB" sz="6000" dirty="0">
              <a:solidFill>
                <a:schemeClr val="accent6"/>
              </a:solidFill>
              <a:latin typeface="UTM Avo" panose="02040603050506020204" pitchFamily="18" charset="0"/>
            </a:endParaRPr>
          </a:p>
        </p:txBody>
      </p:sp>
      <p:sp>
        <p:nvSpPr>
          <p:cNvPr id="27" name="TextBox 26"/>
          <p:cNvSpPr txBox="1"/>
          <p:nvPr/>
        </p:nvSpPr>
        <p:spPr>
          <a:xfrm>
            <a:off x="4119497" y="4600554"/>
            <a:ext cx="3036370" cy="1015663"/>
          </a:xfrm>
          <a:prstGeom prst="rect">
            <a:avLst/>
          </a:prstGeom>
          <a:noFill/>
        </p:spPr>
        <p:txBody>
          <a:bodyPr wrap="square" rtlCol="0">
            <a:spAutoFit/>
          </a:bodyPr>
          <a:lstStyle/>
          <a:p>
            <a:pPr algn="ctr"/>
            <a:r>
              <a:rPr lang="en-GB" sz="6000" dirty="0" err="1">
                <a:solidFill>
                  <a:schemeClr val="accent2"/>
                </a:solidFill>
                <a:latin typeface="UTM Avo" panose="02040603050506020204" pitchFamily="18" charset="0"/>
              </a:rPr>
              <a:t>ếch</a:t>
            </a:r>
            <a:r>
              <a:rPr lang="en-GB" sz="6000" dirty="0">
                <a:solidFill>
                  <a:srgbClr val="002060"/>
                </a:solidFill>
                <a:latin typeface="UTM Avo" panose="02040603050506020204" pitchFamily="18" charset="0"/>
              </a:rPr>
              <a:t> </a:t>
            </a:r>
            <a:r>
              <a:rPr lang="en-GB" sz="6000" dirty="0" err="1">
                <a:solidFill>
                  <a:schemeClr val="accent6"/>
                </a:solidFill>
                <a:latin typeface="UTM Avo" panose="02040603050506020204" pitchFamily="18" charset="0"/>
              </a:rPr>
              <a:t>ộp</a:t>
            </a:r>
            <a:endParaRPr lang="en-GB" sz="6000" dirty="0">
              <a:solidFill>
                <a:schemeClr val="accent6"/>
              </a:solidFill>
              <a:latin typeface="UTM Avo" panose="02040603050506020204" pitchFamily="18" charset="0"/>
            </a:endParaRPr>
          </a:p>
        </p:txBody>
      </p:sp>
    </p:spTree>
    <p:extLst>
      <p:ext uri="{BB962C8B-B14F-4D97-AF65-F5344CB8AC3E}">
        <p14:creationId xmlns:p14="http://schemas.microsoft.com/office/powerpoint/2010/main" val="10292508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anim calcmode="lin" valueType="num">
                                      <p:cBhvr>
                                        <p:cTn id="38" dur="1000" fill="hold"/>
                                        <p:tgtEl>
                                          <p:spTgt spid="48"/>
                                        </p:tgtEl>
                                        <p:attrNameLst>
                                          <p:attrName>ppt_x</p:attrName>
                                        </p:attrNameLst>
                                      </p:cBhvr>
                                      <p:tavLst>
                                        <p:tav tm="0">
                                          <p:val>
                                            <p:strVal val="#ppt_x"/>
                                          </p:val>
                                        </p:tav>
                                        <p:tav tm="100000">
                                          <p:val>
                                            <p:strVal val="#ppt_x"/>
                                          </p:val>
                                        </p:tav>
                                      </p:tavLst>
                                    </p:anim>
                                    <p:anim calcmode="lin" valueType="num">
                                      <p:cBhvr>
                                        <p:cTn id="39" dur="1000" fill="hold"/>
                                        <p:tgtEl>
                                          <p:spTgt spid="4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1000"/>
                                        <p:tgtEl>
                                          <p:spTgt spid="44"/>
                                        </p:tgtEl>
                                      </p:cBhvr>
                                    </p:animEffect>
                                    <p:anim calcmode="lin" valueType="num">
                                      <p:cBhvr>
                                        <p:cTn id="43" dur="1000" fill="hold"/>
                                        <p:tgtEl>
                                          <p:spTgt spid="44"/>
                                        </p:tgtEl>
                                        <p:attrNameLst>
                                          <p:attrName>ppt_x</p:attrName>
                                        </p:attrNameLst>
                                      </p:cBhvr>
                                      <p:tavLst>
                                        <p:tav tm="0">
                                          <p:val>
                                            <p:strVal val="#ppt_x"/>
                                          </p:val>
                                        </p:tav>
                                        <p:tav tm="100000">
                                          <p:val>
                                            <p:strVal val="#ppt_x"/>
                                          </p:val>
                                        </p:tav>
                                      </p:tavLst>
                                    </p:anim>
                                    <p:anim calcmode="lin" valueType="num">
                                      <p:cBhvr>
                                        <p:cTn id="4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22" grpId="0"/>
      <p:bldP spid="25" grpId="0"/>
      <p:bldP spid="26" grpId="0"/>
      <p:bldP spid="28" grpId="0"/>
      <p:bldP spid="1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107502"/>
            <a:ext cx="12192000" cy="6858000"/>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nip Diagonal Corner Rectangle 4"/>
          <p:cNvSpPr/>
          <p:nvPr/>
        </p:nvSpPr>
        <p:spPr>
          <a:xfrm>
            <a:off x="0" y="0"/>
            <a:ext cx="3466698" cy="609600"/>
          </a:xfrm>
          <a:prstGeom prst="snip2DiagRect">
            <a:avLst/>
          </a:prstGeom>
          <a:solidFill>
            <a:schemeClr val="bg1"/>
          </a:solidFill>
          <a:ln>
            <a:solidFill>
              <a:schemeClr val="accent5">
                <a:lumMod val="20000"/>
                <a:lumOff val="8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UTM Avo" panose="02040603050506020204" pitchFamily="18" charset="0"/>
              </a:rPr>
              <a:t>Giải</a:t>
            </a:r>
            <a:r>
              <a:rPr lang="en-GB" sz="2800" b="1" dirty="0">
                <a:solidFill>
                  <a:srgbClr val="002060"/>
                </a:solidFill>
                <a:latin typeface="UTM Avo" panose="02040603050506020204" pitchFamily="18" charset="0"/>
              </a:rPr>
              <a:t> </a:t>
            </a:r>
            <a:r>
              <a:rPr lang="en-GB" sz="2800" b="1" dirty="0" err="1">
                <a:solidFill>
                  <a:srgbClr val="002060"/>
                </a:solidFill>
                <a:latin typeface="UTM Avo" panose="02040603050506020204" pitchFamily="18" charset="0"/>
              </a:rPr>
              <a:t>nghĩa</a:t>
            </a:r>
            <a:r>
              <a:rPr lang="en-GB" sz="2800" b="1" dirty="0">
                <a:solidFill>
                  <a:srgbClr val="002060"/>
                </a:solidFill>
                <a:latin typeface="UTM Avo" panose="02040603050506020204" pitchFamily="18" charset="0"/>
              </a:rPr>
              <a:t> </a:t>
            </a:r>
            <a:r>
              <a:rPr lang="en-GB" sz="2800" b="1" dirty="0" err="1">
                <a:solidFill>
                  <a:srgbClr val="002060"/>
                </a:solidFill>
                <a:latin typeface="UTM Avo" panose="02040603050506020204" pitchFamily="18" charset="0"/>
              </a:rPr>
              <a:t>từ</a:t>
            </a:r>
            <a:endParaRPr lang="en-GB" sz="2800" b="1" dirty="0">
              <a:solidFill>
                <a:srgbClr val="002060"/>
              </a:solidFill>
              <a:latin typeface="UTM Avo" panose="020406030505060202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501" y="107502"/>
            <a:ext cx="5646821" cy="79466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94000" flipH="1">
            <a:off x="9181514" y="-80211"/>
            <a:ext cx="1309562" cy="1170090"/>
          </a:xfrm>
          <a:prstGeom prst="rect">
            <a:avLst/>
          </a:prstGeom>
        </p:spPr>
      </p:pic>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2222" r="96333"/>
                    </a14:imgEffect>
                  </a14:imgLayer>
                </a14:imgProps>
              </a:ext>
              <a:ext uri="{28A0092B-C50C-407E-A947-70E740481C1C}">
                <a14:useLocalDpi xmlns:a14="http://schemas.microsoft.com/office/drawing/2010/main" val="0"/>
              </a:ext>
            </a:extLst>
          </a:blip>
          <a:stretch>
            <a:fillRect/>
          </a:stretch>
        </p:blipFill>
        <p:spPr>
          <a:xfrm>
            <a:off x="204536" y="4359323"/>
            <a:ext cx="2495912" cy="2218588"/>
          </a:xfrm>
          <a:prstGeom prst="rect">
            <a:avLst/>
          </a:prstGeom>
        </p:spPr>
      </p:pic>
      <p:pic>
        <p:nvPicPr>
          <p:cNvPr id="13" name="Picture 12"/>
          <p:cNvPicPr>
            <a:picLocks noChangeAspect="1"/>
          </p:cNvPicPr>
          <p:nvPr/>
        </p:nvPicPr>
        <p:blipFill>
          <a:blip r:embed="rId6" cstate="print">
            <a:extLst>
              <a:ext uri="{BEBA8EAE-BF5A-486C-A8C5-ECC9F3942E4B}">
                <a14:imgProps xmlns:a14="http://schemas.microsoft.com/office/drawing/2010/main">
                  <a14:imgLayer r:embed="rId7">
                    <a14:imgEffect>
                      <a14:backgroundRemoval t="0" b="99231" l="10000" r="90000"/>
                    </a14:imgEffect>
                  </a14:imgLayer>
                </a14:imgProps>
              </a:ext>
              <a:ext uri="{28A0092B-C50C-407E-A947-70E740481C1C}">
                <a14:useLocalDpi xmlns:a14="http://schemas.microsoft.com/office/drawing/2010/main" val="0"/>
              </a:ext>
            </a:extLst>
          </a:blip>
          <a:stretch>
            <a:fillRect/>
          </a:stretch>
        </p:blipFill>
        <p:spPr>
          <a:xfrm>
            <a:off x="1032957" y="4841666"/>
            <a:ext cx="2645282" cy="1528385"/>
          </a:xfrm>
          <a:prstGeom prst="rect">
            <a:avLst/>
          </a:prstGeom>
        </p:spPr>
      </p:pic>
      <p:sp>
        <p:nvSpPr>
          <p:cNvPr id="2" name="TextBox 1"/>
          <p:cNvSpPr txBox="1"/>
          <p:nvPr/>
        </p:nvSpPr>
        <p:spPr>
          <a:xfrm>
            <a:off x="952746" y="1320423"/>
            <a:ext cx="9349592" cy="769441"/>
          </a:xfrm>
          <a:prstGeom prst="rect">
            <a:avLst/>
          </a:prstGeom>
          <a:noFill/>
        </p:spPr>
        <p:txBody>
          <a:bodyPr wrap="square" rtlCol="0">
            <a:spAutoFit/>
          </a:bodyPr>
          <a:lstStyle/>
          <a:p>
            <a:pPr algn="ctr"/>
            <a:r>
              <a:rPr lang="en-GB" sz="4400" b="1" i="1" dirty="0" err="1">
                <a:solidFill>
                  <a:srgbClr val="002060"/>
                </a:solidFill>
              </a:rPr>
              <a:t>Phấn</a:t>
            </a:r>
            <a:r>
              <a:rPr lang="en-GB" sz="4400" b="1" i="1" dirty="0">
                <a:solidFill>
                  <a:srgbClr val="002060"/>
                </a:solidFill>
              </a:rPr>
              <a:t> </a:t>
            </a:r>
            <a:r>
              <a:rPr lang="en-GB" sz="4400" b="1" i="1" dirty="0" err="1">
                <a:solidFill>
                  <a:srgbClr val="002060"/>
                </a:solidFill>
              </a:rPr>
              <a:t>khích</a:t>
            </a:r>
            <a:r>
              <a:rPr lang="en-GB" sz="4400" dirty="0">
                <a:solidFill>
                  <a:srgbClr val="002060"/>
                </a:solidFill>
              </a:rPr>
              <a:t>: </a:t>
            </a:r>
            <a:r>
              <a:rPr lang="en-GB" sz="4400" dirty="0" err="1">
                <a:solidFill>
                  <a:srgbClr val="002060"/>
                </a:solidFill>
              </a:rPr>
              <a:t>phấn</a:t>
            </a:r>
            <a:r>
              <a:rPr lang="en-GB" sz="4400" dirty="0">
                <a:solidFill>
                  <a:srgbClr val="002060"/>
                </a:solidFill>
              </a:rPr>
              <a:t> </a:t>
            </a:r>
            <a:r>
              <a:rPr lang="en-GB" sz="4400" dirty="0" err="1">
                <a:solidFill>
                  <a:srgbClr val="002060"/>
                </a:solidFill>
              </a:rPr>
              <a:t>khởi</a:t>
            </a:r>
            <a:r>
              <a:rPr lang="en-GB" sz="4400" dirty="0">
                <a:solidFill>
                  <a:srgbClr val="002060"/>
                </a:solidFill>
              </a:rPr>
              <a:t>, </a:t>
            </a:r>
            <a:r>
              <a:rPr lang="en-GB" sz="4400" dirty="0" err="1">
                <a:solidFill>
                  <a:srgbClr val="002060"/>
                </a:solidFill>
              </a:rPr>
              <a:t>hào</a:t>
            </a:r>
            <a:r>
              <a:rPr lang="en-GB" sz="4400" dirty="0">
                <a:solidFill>
                  <a:srgbClr val="002060"/>
                </a:solidFill>
              </a:rPr>
              <a:t> </a:t>
            </a:r>
            <a:r>
              <a:rPr lang="en-GB" sz="4400" dirty="0" err="1">
                <a:solidFill>
                  <a:srgbClr val="002060"/>
                </a:solidFill>
              </a:rPr>
              <a:t>hứng</a:t>
            </a:r>
            <a:endParaRPr lang="en-GB" sz="4400" dirty="0">
              <a:solidFill>
                <a:srgbClr val="002060"/>
              </a:solidFill>
            </a:endParaRPr>
          </a:p>
        </p:txBody>
      </p:sp>
      <p:pic>
        <p:nvPicPr>
          <p:cNvPr id="3" name="Picture 2"/>
          <p:cNvPicPr>
            <a:picLocks noChangeAspect="1"/>
          </p:cNvPicPr>
          <p:nvPr/>
        </p:nvPicPr>
        <p:blipFill>
          <a:blip r:embed="rId8">
            <a:extLst>
              <a:ext uri="{BEBA8EAE-BF5A-486C-A8C5-ECC9F3942E4B}">
                <a14:imgProps xmlns:a14="http://schemas.microsoft.com/office/drawing/2010/main">
                  <a14:imgLayer r:embed="rId9">
                    <a14:imgEffect>
                      <a14:backgroundRemoval t="4167" b="100000" l="10000" r="90000"/>
                    </a14:imgEffect>
                  </a14:imgLayer>
                </a14:imgProps>
              </a:ext>
              <a:ext uri="{28A0092B-C50C-407E-A947-70E740481C1C}">
                <a14:useLocalDpi xmlns:a14="http://schemas.microsoft.com/office/drawing/2010/main" val="0"/>
              </a:ext>
            </a:extLst>
          </a:blip>
          <a:stretch>
            <a:fillRect/>
          </a:stretch>
        </p:blipFill>
        <p:spPr>
          <a:xfrm>
            <a:off x="7734060" y="2796557"/>
            <a:ext cx="4204470" cy="4204470"/>
          </a:xfrm>
          <a:prstGeom prst="rect">
            <a:avLst/>
          </a:prstGeom>
        </p:spPr>
      </p:pic>
      <p:sp>
        <p:nvSpPr>
          <p:cNvPr id="21" name="TextBox 20"/>
          <p:cNvSpPr txBox="1"/>
          <p:nvPr/>
        </p:nvSpPr>
        <p:spPr>
          <a:xfrm>
            <a:off x="1992115" y="2155784"/>
            <a:ext cx="7571761" cy="1446550"/>
          </a:xfrm>
          <a:prstGeom prst="rect">
            <a:avLst/>
          </a:prstGeom>
          <a:noFill/>
        </p:spPr>
        <p:txBody>
          <a:bodyPr wrap="square" rtlCol="0">
            <a:spAutoFit/>
          </a:bodyPr>
          <a:lstStyle/>
          <a:p>
            <a:pPr algn="just"/>
            <a:r>
              <a:rPr lang="en-GB" sz="4400" u="sng" dirty="0" err="1">
                <a:solidFill>
                  <a:srgbClr val="002060"/>
                </a:solidFill>
              </a:rPr>
              <a:t>Ví</a:t>
            </a:r>
            <a:r>
              <a:rPr lang="en-GB" sz="4400" u="sng" dirty="0">
                <a:solidFill>
                  <a:srgbClr val="002060"/>
                </a:solidFill>
              </a:rPr>
              <a:t> </a:t>
            </a:r>
            <a:r>
              <a:rPr lang="en-GB" sz="4400" u="sng" dirty="0" err="1">
                <a:solidFill>
                  <a:srgbClr val="002060"/>
                </a:solidFill>
              </a:rPr>
              <a:t>dụ</a:t>
            </a:r>
            <a:r>
              <a:rPr lang="en-GB" sz="4400" dirty="0">
                <a:solidFill>
                  <a:srgbClr val="002060"/>
                </a:solidFill>
              </a:rPr>
              <a:t>: </a:t>
            </a:r>
            <a:r>
              <a:rPr lang="en-GB" sz="4400" dirty="0" err="1">
                <a:solidFill>
                  <a:srgbClr val="002060"/>
                </a:solidFill>
              </a:rPr>
              <a:t>Mình</a:t>
            </a:r>
            <a:r>
              <a:rPr lang="en-GB" sz="4400" dirty="0">
                <a:solidFill>
                  <a:srgbClr val="002060"/>
                </a:solidFill>
              </a:rPr>
              <a:t> </a:t>
            </a:r>
            <a:r>
              <a:rPr lang="en-GB" sz="4400" dirty="0" err="1">
                <a:solidFill>
                  <a:srgbClr val="002060"/>
                </a:solidFill>
              </a:rPr>
              <a:t>cảm</a:t>
            </a:r>
            <a:r>
              <a:rPr lang="en-GB" sz="4400" dirty="0">
                <a:solidFill>
                  <a:srgbClr val="002060"/>
                </a:solidFill>
              </a:rPr>
              <a:t> </a:t>
            </a:r>
            <a:r>
              <a:rPr lang="en-GB" sz="4400" dirty="0" err="1">
                <a:solidFill>
                  <a:srgbClr val="002060"/>
                </a:solidFill>
              </a:rPr>
              <a:t>thấy</a:t>
            </a:r>
            <a:r>
              <a:rPr lang="en-GB" sz="4400" dirty="0">
                <a:solidFill>
                  <a:srgbClr val="002060"/>
                </a:solidFill>
              </a:rPr>
              <a:t> </a:t>
            </a:r>
            <a:r>
              <a:rPr lang="en-GB" sz="4400" dirty="0" err="1">
                <a:solidFill>
                  <a:srgbClr val="002060"/>
                </a:solidFill>
              </a:rPr>
              <a:t>rất</a:t>
            </a:r>
            <a:r>
              <a:rPr lang="en-GB" sz="4400" dirty="0">
                <a:solidFill>
                  <a:srgbClr val="002060"/>
                </a:solidFill>
              </a:rPr>
              <a:t> </a:t>
            </a:r>
            <a:r>
              <a:rPr lang="en-GB" sz="4400" dirty="0" err="1">
                <a:solidFill>
                  <a:srgbClr val="002060"/>
                </a:solidFill>
              </a:rPr>
              <a:t>phấn</a:t>
            </a:r>
            <a:r>
              <a:rPr lang="en-GB" sz="4400" dirty="0">
                <a:solidFill>
                  <a:srgbClr val="002060"/>
                </a:solidFill>
              </a:rPr>
              <a:t> </a:t>
            </a:r>
            <a:r>
              <a:rPr lang="en-GB" sz="4400" dirty="0" err="1">
                <a:solidFill>
                  <a:srgbClr val="002060"/>
                </a:solidFill>
              </a:rPr>
              <a:t>khích</a:t>
            </a:r>
            <a:r>
              <a:rPr lang="en-GB" sz="4400" dirty="0">
                <a:solidFill>
                  <a:srgbClr val="002060"/>
                </a:solidFill>
              </a:rPr>
              <a:t> </a:t>
            </a:r>
            <a:r>
              <a:rPr lang="en-GB" sz="4400" dirty="0" err="1">
                <a:solidFill>
                  <a:srgbClr val="002060"/>
                </a:solidFill>
              </a:rPr>
              <a:t>khi</a:t>
            </a:r>
            <a:r>
              <a:rPr lang="en-GB" sz="4400" dirty="0">
                <a:solidFill>
                  <a:srgbClr val="002060"/>
                </a:solidFill>
              </a:rPr>
              <a:t> </a:t>
            </a:r>
            <a:r>
              <a:rPr lang="en-GB" sz="4400" dirty="0" err="1">
                <a:solidFill>
                  <a:srgbClr val="002060"/>
                </a:solidFill>
              </a:rPr>
              <a:t>được</a:t>
            </a:r>
            <a:r>
              <a:rPr lang="en-GB" sz="4400" dirty="0">
                <a:solidFill>
                  <a:srgbClr val="002060"/>
                </a:solidFill>
              </a:rPr>
              <a:t> </a:t>
            </a:r>
            <a:r>
              <a:rPr lang="en-GB" sz="4400" dirty="0" err="1">
                <a:solidFill>
                  <a:srgbClr val="002060"/>
                </a:solidFill>
              </a:rPr>
              <a:t>mẹ</a:t>
            </a:r>
            <a:r>
              <a:rPr lang="en-GB" sz="4400" dirty="0">
                <a:solidFill>
                  <a:srgbClr val="002060"/>
                </a:solidFill>
              </a:rPr>
              <a:t> </a:t>
            </a:r>
            <a:r>
              <a:rPr lang="en-GB" sz="4400" dirty="0" err="1">
                <a:solidFill>
                  <a:srgbClr val="002060"/>
                </a:solidFill>
              </a:rPr>
              <a:t>đưa</a:t>
            </a:r>
            <a:r>
              <a:rPr lang="en-GB" sz="4400" dirty="0">
                <a:solidFill>
                  <a:srgbClr val="002060"/>
                </a:solidFill>
              </a:rPr>
              <a:t> </a:t>
            </a:r>
            <a:r>
              <a:rPr lang="en-GB" sz="4400" dirty="0" err="1">
                <a:solidFill>
                  <a:srgbClr val="002060"/>
                </a:solidFill>
              </a:rPr>
              <a:t>đi</a:t>
            </a:r>
            <a:r>
              <a:rPr lang="en-GB" sz="4400" dirty="0">
                <a:solidFill>
                  <a:srgbClr val="002060"/>
                </a:solidFill>
              </a:rPr>
              <a:t> </a:t>
            </a:r>
            <a:r>
              <a:rPr lang="en-GB" sz="4400" dirty="0" err="1">
                <a:solidFill>
                  <a:srgbClr val="002060"/>
                </a:solidFill>
              </a:rPr>
              <a:t>bơi</a:t>
            </a:r>
            <a:r>
              <a:rPr lang="en-GB" sz="4400" dirty="0">
                <a:solidFill>
                  <a:srgbClr val="002060"/>
                </a:solidFill>
              </a:rPr>
              <a:t>.</a:t>
            </a:r>
          </a:p>
        </p:txBody>
      </p:sp>
    </p:spTree>
    <p:extLst>
      <p:ext uri="{BB962C8B-B14F-4D97-AF65-F5344CB8AC3E}">
        <p14:creationId xmlns:p14="http://schemas.microsoft.com/office/powerpoint/2010/main" val="40036686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833" y="-60923"/>
            <a:ext cx="1813933" cy="1191406"/>
          </a:xfrm>
          <a:prstGeom prst="rect">
            <a:avLst/>
          </a:prstGeom>
        </p:spPr>
      </p:pic>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7074" y="-45982"/>
            <a:ext cx="1813933" cy="1191406"/>
          </a:xfrm>
          <a:prstGeom prst="rect">
            <a:avLst/>
          </a:prstGeom>
        </p:spPr>
      </p:pic>
      <p:sp>
        <p:nvSpPr>
          <p:cNvPr id="4" name="Rounded Rectangle 3"/>
          <p:cNvSpPr/>
          <p:nvPr/>
        </p:nvSpPr>
        <p:spPr>
          <a:xfrm>
            <a:off x="0" y="609600"/>
            <a:ext cx="12192000" cy="3749723"/>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94000" flipH="1">
            <a:off x="9020211" y="423089"/>
            <a:ext cx="1309562" cy="1170090"/>
          </a:xfrm>
          <a:prstGeom prst="rect">
            <a:avLst/>
          </a:prstGeom>
        </p:spPr>
      </p:pic>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2222" r="96333"/>
                    </a14:imgEffect>
                  </a14:imgLayer>
                </a14:imgProps>
              </a:ext>
              <a:ext uri="{28A0092B-C50C-407E-A947-70E740481C1C}">
                <a14:useLocalDpi xmlns:a14="http://schemas.microsoft.com/office/drawing/2010/main" val="0"/>
              </a:ext>
            </a:extLst>
          </a:blip>
          <a:stretch>
            <a:fillRect/>
          </a:stretch>
        </p:blipFill>
        <p:spPr>
          <a:xfrm>
            <a:off x="204536" y="4359323"/>
            <a:ext cx="2495912" cy="2218588"/>
          </a:xfrm>
          <a:prstGeom prst="rect">
            <a:avLst/>
          </a:prstGeom>
        </p:spPr>
      </p:pic>
      <p:pic>
        <p:nvPicPr>
          <p:cNvPr id="13" name="Picture 12"/>
          <p:cNvPicPr>
            <a:picLocks noChangeAspect="1"/>
          </p:cNvPicPr>
          <p:nvPr/>
        </p:nvPicPr>
        <p:blipFill>
          <a:blip r:embed="rId6" cstate="print">
            <a:extLst>
              <a:ext uri="{BEBA8EAE-BF5A-486C-A8C5-ECC9F3942E4B}">
                <a14:imgProps xmlns:a14="http://schemas.microsoft.com/office/drawing/2010/main">
                  <a14:imgLayer r:embed="rId7">
                    <a14:imgEffect>
                      <a14:backgroundRemoval t="0" b="99231" l="10000" r="90000"/>
                    </a14:imgEffect>
                  </a14:imgLayer>
                </a14:imgProps>
              </a:ext>
              <a:ext uri="{28A0092B-C50C-407E-A947-70E740481C1C}">
                <a14:useLocalDpi xmlns:a14="http://schemas.microsoft.com/office/drawing/2010/main" val="0"/>
              </a:ext>
            </a:extLst>
          </a:blip>
          <a:stretch>
            <a:fillRect/>
          </a:stretch>
        </p:blipFill>
        <p:spPr>
          <a:xfrm>
            <a:off x="1032957" y="4841666"/>
            <a:ext cx="2645282" cy="1528385"/>
          </a:xfrm>
          <a:prstGeom prst="rect">
            <a:avLst/>
          </a:prstGeom>
        </p:spPr>
      </p:pic>
      <p:sp>
        <p:nvSpPr>
          <p:cNvPr id="3" name="Rectangle 2"/>
          <p:cNvSpPr/>
          <p:nvPr/>
        </p:nvSpPr>
        <p:spPr>
          <a:xfrm>
            <a:off x="561473" y="1632041"/>
            <a:ext cx="10780295" cy="1077218"/>
          </a:xfrm>
          <a:prstGeom prst="rect">
            <a:avLst/>
          </a:prstGeom>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Mình rất phấn khích </a:t>
            </a:r>
            <a:r>
              <a:rPr lang="en-GB"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vì được mẹ chuẩn bị cho một chiếc mũ bơi</a:t>
            </a:r>
            <a:r>
              <a:rPr lang="en-GB"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 </a:t>
            </a:r>
            <a:r>
              <a:rPr lang="en-GB"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cùng cặp kính bơi màu hồng rất đẹp. </a:t>
            </a:r>
            <a:endParaRPr lang="en-GB" sz="3200" dirty="0"/>
          </a:p>
        </p:txBody>
      </p:sp>
      <p:cxnSp>
        <p:nvCxnSpPr>
          <p:cNvPr id="7" name="Straight Connector 6"/>
          <p:cNvCxnSpPr/>
          <p:nvPr/>
        </p:nvCxnSpPr>
        <p:spPr>
          <a:xfrm flipH="1">
            <a:off x="4727002" y="1656720"/>
            <a:ext cx="144378" cy="5303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972498" y="2188324"/>
            <a:ext cx="144378" cy="5303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569209" y="2161507"/>
            <a:ext cx="144378" cy="5303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424831" y="2161507"/>
            <a:ext cx="144378" cy="5303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61473" y="3096481"/>
            <a:ext cx="10780295" cy="1077218"/>
          </a:xfrm>
          <a:prstGeom prst="rect">
            <a:avLst/>
          </a:prstGeom>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Kể cũng lạ, </a:t>
            </a:r>
            <a:r>
              <a:rPr lang="en-GB"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hôm trước mình giống ếch, </a:t>
            </a:r>
            <a:r>
              <a:rPr lang="en-GB"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hôm nay mình lại giống cá. </a:t>
            </a:r>
            <a:endParaRPr lang="en-GB" sz="3200" dirty="0"/>
          </a:p>
        </p:txBody>
      </p:sp>
      <p:cxnSp>
        <p:nvCxnSpPr>
          <p:cNvPr id="26" name="Straight Connector 25"/>
          <p:cNvCxnSpPr/>
          <p:nvPr/>
        </p:nvCxnSpPr>
        <p:spPr>
          <a:xfrm flipH="1">
            <a:off x="2867596" y="3087829"/>
            <a:ext cx="144378" cy="5303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935667" y="3157052"/>
            <a:ext cx="144378" cy="5303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228627" y="3628997"/>
            <a:ext cx="144378" cy="5303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347523" y="3628997"/>
            <a:ext cx="144378" cy="5303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4833" y="4359323"/>
            <a:ext cx="1771209" cy="2486778"/>
          </a:xfrm>
          <a:prstGeom prst="rect">
            <a:avLst/>
          </a:prstGeom>
        </p:spPr>
      </p:pic>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48612" y="4375045"/>
            <a:ext cx="2522668" cy="2522668"/>
          </a:xfrm>
          <a:prstGeom prst="rect">
            <a:avLst/>
          </a:prstGeom>
        </p:spPr>
      </p:pic>
      <p:pic>
        <p:nvPicPr>
          <p:cNvPr id="34" name="Picture 33"/>
          <p:cNvPicPr>
            <a:picLocks noChangeAspect="1"/>
          </p:cNvPicPr>
          <p:nvPr/>
        </p:nvPicPr>
        <p:blipFill rotWithShape="1">
          <a:blip r:embed="rId10" cstate="print">
            <a:extLst>
              <a:ext uri="{28A0092B-C50C-407E-A947-70E740481C1C}">
                <a14:useLocalDpi xmlns:a14="http://schemas.microsoft.com/office/drawing/2010/main" val="0"/>
              </a:ext>
            </a:extLst>
          </a:blip>
          <a:srcRect l="18358" t="22359" r="16868" b="17333"/>
          <a:stretch/>
        </p:blipFill>
        <p:spPr>
          <a:xfrm>
            <a:off x="10452280" y="0"/>
            <a:ext cx="1801725" cy="1677468"/>
          </a:xfrm>
          <a:prstGeom prst="rect">
            <a:avLst/>
          </a:prstGeom>
        </p:spPr>
      </p:pic>
      <p:cxnSp>
        <p:nvCxnSpPr>
          <p:cNvPr id="6" name="Straight Connector 5"/>
          <p:cNvCxnSpPr/>
          <p:nvPr/>
        </p:nvCxnSpPr>
        <p:spPr>
          <a:xfrm>
            <a:off x="2310659" y="2161507"/>
            <a:ext cx="1894197" cy="0"/>
          </a:xfrm>
          <a:prstGeom prst="line">
            <a:avLst/>
          </a:prstGeom>
          <a:ln w="57150"/>
        </p:spPr>
        <p:style>
          <a:lnRef idx="3">
            <a:schemeClr val="accent4"/>
          </a:lnRef>
          <a:fillRef idx="0">
            <a:schemeClr val="accent4"/>
          </a:fillRef>
          <a:effectRef idx="2">
            <a:schemeClr val="accent4"/>
          </a:effectRef>
          <a:fontRef idx="minor">
            <a:schemeClr val="tx1"/>
          </a:fontRef>
        </p:style>
      </p:cxnSp>
      <p:cxnSp>
        <p:nvCxnSpPr>
          <p:cNvPr id="35" name="Straight Connector 34"/>
          <p:cNvCxnSpPr/>
          <p:nvPr/>
        </p:nvCxnSpPr>
        <p:spPr>
          <a:xfrm>
            <a:off x="6421582" y="2626131"/>
            <a:ext cx="1226128" cy="0"/>
          </a:xfrm>
          <a:prstGeom prst="line">
            <a:avLst/>
          </a:prstGeom>
          <a:ln w="57150"/>
        </p:spPr>
        <p:style>
          <a:lnRef idx="3">
            <a:schemeClr val="accent4"/>
          </a:lnRef>
          <a:fillRef idx="0">
            <a:schemeClr val="accent4"/>
          </a:fillRef>
          <a:effectRef idx="2">
            <a:schemeClr val="accent4"/>
          </a:effectRef>
          <a:fontRef idx="minor">
            <a:schemeClr val="tx1"/>
          </a:fontRef>
        </p:style>
      </p:cxnSp>
      <p:cxnSp>
        <p:nvCxnSpPr>
          <p:cNvPr id="37" name="Straight Connector 36"/>
          <p:cNvCxnSpPr/>
          <p:nvPr/>
        </p:nvCxnSpPr>
        <p:spPr>
          <a:xfrm>
            <a:off x="7045036" y="3625069"/>
            <a:ext cx="759449" cy="0"/>
          </a:xfrm>
          <a:prstGeom prst="line">
            <a:avLst/>
          </a:prstGeom>
          <a:ln w="57150"/>
        </p:spPr>
        <p:style>
          <a:lnRef idx="3">
            <a:schemeClr val="accent4"/>
          </a:lnRef>
          <a:fillRef idx="0">
            <a:schemeClr val="accent4"/>
          </a:fillRef>
          <a:effectRef idx="2">
            <a:schemeClr val="accent4"/>
          </a:effectRef>
          <a:fontRef idx="minor">
            <a:schemeClr val="tx1"/>
          </a:fontRef>
        </p:style>
      </p:cxnSp>
      <p:cxnSp>
        <p:nvCxnSpPr>
          <p:cNvPr id="38" name="Straight Connector 37"/>
          <p:cNvCxnSpPr/>
          <p:nvPr/>
        </p:nvCxnSpPr>
        <p:spPr>
          <a:xfrm>
            <a:off x="1592774" y="4097048"/>
            <a:ext cx="759449" cy="0"/>
          </a:xfrm>
          <a:prstGeom prst="line">
            <a:avLst/>
          </a:prstGeom>
          <a:ln w="57150"/>
        </p:spPr>
        <p:style>
          <a:lnRef idx="3">
            <a:schemeClr val="accent4"/>
          </a:lnRef>
          <a:fillRef idx="0">
            <a:schemeClr val="accent4"/>
          </a:fillRef>
          <a:effectRef idx="2">
            <a:schemeClr val="accent4"/>
          </a:effectRef>
          <a:fontRef idx="minor">
            <a:schemeClr val="tx1"/>
          </a:fontRef>
        </p:style>
      </p:cxnSp>
      <p:sp>
        <p:nvSpPr>
          <p:cNvPr id="39" name="Rounded Rectangle 20"/>
          <p:cNvSpPr/>
          <p:nvPr/>
        </p:nvSpPr>
        <p:spPr>
          <a:xfrm>
            <a:off x="3772916" y="58543"/>
            <a:ext cx="3835752"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 fmla="*/ 0 w 3584168"/>
              <a:gd name="connsiteY0" fmla="*/ 169281 h 1015663"/>
              <a:gd name="connsiteX1" fmla="*/ 169281 w 3584168"/>
              <a:gd name="connsiteY1" fmla="*/ 0 h 1015663"/>
              <a:gd name="connsiteX2" fmla="*/ 1468582 w 3584168"/>
              <a:gd name="connsiteY2" fmla="*/ 17033 h 1015663"/>
              <a:gd name="connsiteX3" fmla="*/ 3414887 w 3584168"/>
              <a:gd name="connsiteY3" fmla="*/ 0 h 1015663"/>
              <a:gd name="connsiteX4" fmla="*/ 3584168 w 3584168"/>
              <a:gd name="connsiteY4" fmla="*/ 169281 h 1015663"/>
              <a:gd name="connsiteX5" fmla="*/ 3584168 w 3584168"/>
              <a:gd name="connsiteY5" fmla="*/ 846382 h 1015663"/>
              <a:gd name="connsiteX6" fmla="*/ 3414887 w 3584168"/>
              <a:gd name="connsiteY6" fmla="*/ 1015663 h 1015663"/>
              <a:gd name="connsiteX7" fmla="*/ 169281 w 3584168"/>
              <a:gd name="connsiteY7" fmla="*/ 1015663 h 1015663"/>
              <a:gd name="connsiteX8" fmla="*/ 0 w 3584168"/>
              <a:gd name="connsiteY8" fmla="*/ 846382 h 1015663"/>
              <a:gd name="connsiteX9" fmla="*/ 0 w 3584168"/>
              <a:gd name="connsiteY9" fmla="*/ 169281 h 1015663"/>
              <a:gd name="connsiteX0" fmla="*/ 0 w 3584168"/>
              <a:gd name="connsiteY0" fmla="*/ 224903 h 1071285"/>
              <a:gd name="connsiteX1" fmla="*/ 169281 w 3584168"/>
              <a:gd name="connsiteY1" fmla="*/ 55622 h 1071285"/>
              <a:gd name="connsiteX2" fmla="*/ 1468582 w 3584168"/>
              <a:gd name="connsiteY2" fmla="*/ 72655 h 1071285"/>
              <a:gd name="connsiteX3" fmla="*/ 3414887 w 3584168"/>
              <a:gd name="connsiteY3" fmla="*/ 55622 h 1071285"/>
              <a:gd name="connsiteX4" fmla="*/ 3584168 w 3584168"/>
              <a:gd name="connsiteY4" fmla="*/ 224903 h 1071285"/>
              <a:gd name="connsiteX5" fmla="*/ 3584168 w 3584168"/>
              <a:gd name="connsiteY5" fmla="*/ 902004 h 1071285"/>
              <a:gd name="connsiteX6" fmla="*/ 3414887 w 3584168"/>
              <a:gd name="connsiteY6" fmla="*/ 1071285 h 1071285"/>
              <a:gd name="connsiteX7" fmla="*/ 169281 w 3584168"/>
              <a:gd name="connsiteY7" fmla="*/ 1071285 h 1071285"/>
              <a:gd name="connsiteX8" fmla="*/ 0 w 3584168"/>
              <a:gd name="connsiteY8" fmla="*/ 902004 h 1071285"/>
              <a:gd name="connsiteX9" fmla="*/ 0 w 3584168"/>
              <a:gd name="connsiteY9" fmla="*/ 224903 h 1071285"/>
              <a:gd name="connsiteX0" fmla="*/ 0 w 3584168"/>
              <a:gd name="connsiteY0" fmla="*/ 231964 h 1078346"/>
              <a:gd name="connsiteX1" fmla="*/ 169281 w 3584168"/>
              <a:gd name="connsiteY1" fmla="*/ 62683 h 1078346"/>
              <a:gd name="connsiteX2" fmla="*/ 1468582 w 3584168"/>
              <a:gd name="connsiteY2" fmla="*/ 79716 h 1078346"/>
              <a:gd name="connsiteX3" fmla="*/ 3414887 w 3584168"/>
              <a:gd name="connsiteY3" fmla="*/ 62683 h 1078346"/>
              <a:gd name="connsiteX4" fmla="*/ 3584168 w 3584168"/>
              <a:gd name="connsiteY4" fmla="*/ 231964 h 1078346"/>
              <a:gd name="connsiteX5" fmla="*/ 3584168 w 3584168"/>
              <a:gd name="connsiteY5" fmla="*/ 909065 h 1078346"/>
              <a:gd name="connsiteX6" fmla="*/ 3414887 w 3584168"/>
              <a:gd name="connsiteY6" fmla="*/ 1078346 h 1078346"/>
              <a:gd name="connsiteX7" fmla="*/ 169281 w 3584168"/>
              <a:gd name="connsiteY7" fmla="*/ 1078346 h 1078346"/>
              <a:gd name="connsiteX8" fmla="*/ 0 w 3584168"/>
              <a:gd name="connsiteY8" fmla="*/ 909065 h 1078346"/>
              <a:gd name="connsiteX9" fmla="*/ 0 w 3584168"/>
              <a:gd name="connsiteY9" fmla="*/ 231964 h 1078346"/>
              <a:gd name="connsiteX0" fmla="*/ 0 w 3584168"/>
              <a:gd name="connsiteY0" fmla="*/ 224904 h 1071286"/>
              <a:gd name="connsiteX1" fmla="*/ 169281 w 3584168"/>
              <a:gd name="connsiteY1" fmla="*/ 55623 h 1071286"/>
              <a:gd name="connsiteX2" fmla="*/ 1468582 w 3584168"/>
              <a:gd name="connsiteY2" fmla="*/ 72656 h 1071286"/>
              <a:gd name="connsiteX3" fmla="*/ 2646218 w 3584168"/>
              <a:gd name="connsiteY3" fmla="*/ 86510 h 1071286"/>
              <a:gd name="connsiteX4" fmla="*/ 3414887 w 3584168"/>
              <a:gd name="connsiteY4" fmla="*/ 55623 h 1071286"/>
              <a:gd name="connsiteX5" fmla="*/ 3584168 w 3584168"/>
              <a:gd name="connsiteY5" fmla="*/ 224904 h 1071286"/>
              <a:gd name="connsiteX6" fmla="*/ 3584168 w 3584168"/>
              <a:gd name="connsiteY6" fmla="*/ 902005 h 1071286"/>
              <a:gd name="connsiteX7" fmla="*/ 3414887 w 3584168"/>
              <a:gd name="connsiteY7" fmla="*/ 1071286 h 1071286"/>
              <a:gd name="connsiteX8" fmla="*/ 169281 w 3584168"/>
              <a:gd name="connsiteY8" fmla="*/ 1071286 h 1071286"/>
              <a:gd name="connsiteX9" fmla="*/ 0 w 3584168"/>
              <a:gd name="connsiteY9" fmla="*/ 902005 h 1071286"/>
              <a:gd name="connsiteX10" fmla="*/ 0 w 3584168"/>
              <a:gd name="connsiteY10" fmla="*/ 224904 h 1071286"/>
              <a:gd name="connsiteX0" fmla="*/ 0 w 3584168"/>
              <a:gd name="connsiteY0" fmla="*/ 224904 h 1071286"/>
              <a:gd name="connsiteX1" fmla="*/ 169281 w 3584168"/>
              <a:gd name="connsiteY1" fmla="*/ 55623 h 1071286"/>
              <a:gd name="connsiteX2" fmla="*/ 1468582 w 3584168"/>
              <a:gd name="connsiteY2" fmla="*/ 72656 h 1071286"/>
              <a:gd name="connsiteX3" fmla="*/ 2646218 w 3584168"/>
              <a:gd name="connsiteY3" fmla="*/ 86510 h 1071286"/>
              <a:gd name="connsiteX4" fmla="*/ 3414887 w 3584168"/>
              <a:gd name="connsiteY4" fmla="*/ 55623 h 1071286"/>
              <a:gd name="connsiteX5" fmla="*/ 3584168 w 3584168"/>
              <a:gd name="connsiteY5" fmla="*/ 224904 h 1071286"/>
              <a:gd name="connsiteX6" fmla="*/ 3584168 w 3584168"/>
              <a:gd name="connsiteY6" fmla="*/ 902005 h 1071286"/>
              <a:gd name="connsiteX7" fmla="*/ 3414887 w 3584168"/>
              <a:gd name="connsiteY7" fmla="*/ 1071286 h 1071286"/>
              <a:gd name="connsiteX8" fmla="*/ 169281 w 3584168"/>
              <a:gd name="connsiteY8" fmla="*/ 1071286 h 1071286"/>
              <a:gd name="connsiteX9" fmla="*/ 0 w 3584168"/>
              <a:gd name="connsiteY9" fmla="*/ 902005 h 1071286"/>
              <a:gd name="connsiteX10" fmla="*/ 0 w 3584168"/>
              <a:gd name="connsiteY10" fmla="*/ 224904 h 1071286"/>
              <a:gd name="connsiteX0" fmla="*/ 0 w 3584168"/>
              <a:gd name="connsiteY0" fmla="*/ 224904 h 1167166"/>
              <a:gd name="connsiteX1" fmla="*/ 169281 w 3584168"/>
              <a:gd name="connsiteY1" fmla="*/ 55623 h 1167166"/>
              <a:gd name="connsiteX2" fmla="*/ 1468582 w 3584168"/>
              <a:gd name="connsiteY2" fmla="*/ 72656 h 1167166"/>
              <a:gd name="connsiteX3" fmla="*/ 2646218 w 3584168"/>
              <a:gd name="connsiteY3" fmla="*/ 86510 h 1167166"/>
              <a:gd name="connsiteX4" fmla="*/ 3414887 w 3584168"/>
              <a:gd name="connsiteY4" fmla="*/ 55623 h 1167166"/>
              <a:gd name="connsiteX5" fmla="*/ 3584168 w 3584168"/>
              <a:gd name="connsiteY5" fmla="*/ 224904 h 1167166"/>
              <a:gd name="connsiteX6" fmla="*/ 3584168 w 3584168"/>
              <a:gd name="connsiteY6" fmla="*/ 902005 h 1167166"/>
              <a:gd name="connsiteX7" fmla="*/ 3414887 w 3584168"/>
              <a:gd name="connsiteY7" fmla="*/ 1071286 h 1167166"/>
              <a:gd name="connsiteX8" fmla="*/ 914400 w 3584168"/>
              <a:gd name="connsiteY8" fmla="*/ 1167165 h 1167166"/>
              <a:gd name="connsiteX9" fmla="*/ 169281 w 3584168"/>
              <a:gd name="connsiteY9" fmla="*/ 1071286 h 1167166"/>
              <a:gd name="connsiteX10" fmla="*/ 0 w 3584168"/>
              <a:gd name="connsiteY10" fmla="*/ 902005 h 1167166"/>
              <a:gd name="connsiteX11" fmla="*/ 0 w 3584168"/>
              <a:gd name="connsiteY11" fmla="*/ 224904 h 1167166"/>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1482436 w 3584168"/>
              <a:gd name="connsiteY8" fmla="*/ 1028620 h 1168127"/>
              <a:gd name="connsiteX9" fmla="*/ 914400 w 3584168"/>
              <a:gd name="connsiteY9" fmla="*/ 1167165 h 1168127"/>
              <a:gd name="connsiteX10" fmla="*/ 169281 w 3584168"/>
              <a:gd name="connsiteY10" fmla="*/ 1071286 h 1168127"/>
              <a:gd name="connsiteX11" fmla="*/ 0 w 3584168"/>
              <a:gd name="connsiteY11" fmla="*/ 902005 h 1168127"/>
              <a:gd name="connsiteX12" fmla="*/ 0 w 3584168"/>
              <a:gd name="connsiteY12"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1482436 w 3584168"/>
              <a:gd name="connsiteY8" fmla="*/ 1028620 h 1168127"/>
              <a:gd name="connsiteX9" fmla="*/ 914400 w 3584168"/>
              <a:gd name="connsiteY9" fmla="*/ 1167165 h 1168127"/>
              <a:gd name="connsiteX10" fmla="*/ 169281 w 3584168"/>
              <a:gd name="connsiteY10" fmla="*/ 1071286 h 1168127"/>
              <a:gd name="connsiteX11" fmla="*/ 0 w 3584168"/>
              <a:gd name="connsiteY11" fmla="*/ 902005 h 1168127"/>
              <a:gd name="connsiteX12" fmla="*/ 0 w 3584168"/>
              <a:gd name="connsiteY12"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2660073 w 3584168"/>
              <a:gd name="connsiteY8" fmla="*/ 1014765 h 1168127"/>
              <a:gd name="connsiteX9" fmla="*/ 1482436 w 3584168"/>
              <a:gd name="connsiteY9" fmla="*/ 1028620 h 1168127"/>
              <a:gd name="connsiteX10" fmla="*/ 914400 w 3584168"/>
              <a:gd name="connsiteY10" fmla="*/ 1167165 h 1168127"/>
              <a:gd name="connsiteX11" fmla="*/ 169281 w 3584168"/>
              <a:gd name="connsiteY11" fmla="*/ 1071286 h 1168127"/>
              <a:gd name="connsiteX12" fmla="*/ 0 w 3584168"/>
              <a:gd name="connsiteY12" fmla="*/ 902005 h 1168127"/>
              <a:gd name="connsiteX13" fmla="*/ 0 w 3584168"/>
              <a:gd name="connsiteY13" fmla="*/ 224904 h 1168127"/>
              <a:gd name="connsiteX0" fmla="*/ 0 w 3584168"/>
              <a:gd name="connsiteY0" fmla="*/ 224904 h 1168127"/>
              <a:gd name="connsiteX1" fmla="*/ 169281 w 3584168"/>
              <a:gd name="connsiteY1" fmla="*/ 55623 h 1168127"/>
              <a:gd name="connsiteX2" fmla="*/ 1468582 w 3584168"/>
              <a:gd name="connsiteY2" fmla="*/ 72656 h 1168127"/>
              <a:gd name="connsiteX3" fmla="*/ 2646218 w 3584168"/>
              <a:gd name="connsiteY3" fmla="*/ 86510 h 1168127"/>
              <a:gd name="connsiteX4" fmla="*/ 3414887 w 3584168"/>
              <a:gd name="connsiteY4" fmla="*/ 55623 h 1168127"/>
              <a:gd name="connsiteX5" fmla="*/ 3584168 w 3584168"/>
              <a:gd name="connsiteY5" fmla="*/ 224904 h 1168127"/>
              <a:gd name="connsiteX6" fmla="*/ 3584168 w 3584168"/>
              <a:gd name="connsiteY6" fmla="*/ 902005 h 1168127"/>
              <a:gd name="connsiteX7" fmla="*/ 3414887 w 3584168"/>
              <a:gd name="connsiteY7" fmla="*/ 1071286 h 1168127"/>
              <a:gd name="connsiteX8" fmla="*/ 2660073 w 3584168"/>
              <a:gd name="connsiteY8" fmla="*/ 1014765 h 1168127"/>
              <a:gd name="connsiteX9" fmla="*/ 1482436 w 3584168"/>
              <a:gd name="connsiteY9" fmla="*/ 1028620 h 1168127"/>
              <a:gd name="connsiteX10" fmla="*/ 914400 w 3584168"/>
              <a:gd name="connsiteY10" fmla="*/ 1167165 h 1168127"/>
              <a:gd name="connsiteX11" fmla="*/ 169281 w 3584168"/>
              <a:gd name="connsiteY11" fmla="*/ 1071286 h 1168127"/>
              <a:gd name="connsiteX12" fmla="*/ 0 w 3584168"/>
              <a:gd name="connsiteY12" fmla="*/ 902005 h 1168127"/>
              <a:gd name="connsiteX13" fmla="*/ 0 w 3584168"/>
              <a:gd name="connsiteY13" fmla="*/ 224904 h 116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nip Diagonal Corner Rectangle 4"/>
          <p:cNvSpPr/>
          <p:nvPr/>
        </p:nvSpPr>
        <p:spPr>
          <a:xfrm>
            <a:off x="3927378" y="289878"/>
            <a:ext cx="3466698" cy="609600"/>
          </a:xfrm>
          <a:prstGeom prst="snip2DiagRect">
            <a:avLst/>
          </a:prstGeom>
          <a:noFill/>
          <a:ln>
            <a:solidFill>
              <a:schemeClr val="accent5">
                <a:lumMod val="20000"/>
                <a:lumOff val="8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002060"/>
                </a:solidFill>
                <a:latin typeface="UTM Avo" panose="02040603050506020204" pitchFamily="18" charset="0"/>
              </a:rPr>
              <a:t>Luyện</a:t>
            </a:r>
            <a:r>
              <a:rPr lang="en-GB" sz="2400" b="1" dirty="0">
                <a:solidFill>
                  <a:srgbClr val="002060"/>
                </a:solidFill>
                <a:latin typeface="UTM Avo" panose="02040603050506020204" pitchFamily="18" charset="0"/>
              </a:rPr>
              <a:t> </a:t>
            </a:r>
            <a:r>
              <a:rPr lang="en-GB" sz="2400" b="1" dirty="0" err="1">
                <a:solidFill>
                  <a:srgbClr val="002060"/>
                </a:solidFill>
                <a:latin typeface="UTM Avo" panose="02040603050506020204" pitchFamily="18" charset="0"/>
              </a:rPr>
              <a:t>đọc</a:t>
            </a:r>
            <a:r>
              <a:rPr lang="en-GB" sz="2400" b="1" dirty="0">
                <a:solidFill>
                  <a:srgbClr val="002060"/>
                </a:solidFill>
                <a:latin typeface="UTM Avo" panose="02040603050506020204" pitchFamily="18" charset="0"/>
              </a:rPr>
              <a:t> </a:t>
            </a:r>
            <a:r>
              <a:rPr lang="en-GB" sz="2400" b="1" dirty="0" err="1">
                <a:solidFill>
                  <a:srgbClr val="002060"/>
                </a:solidFill>
                <a:latin typeface="UTM Avo" panose="02040603050506020204" pitchFamily="18" charset="0"/>
              </a:rPr>
              <a:t>câu</a:t>
            </a:r>
            <a:r>
              <a:rPr lang="en-GB" sz="2400" b="1" dirty="0">
                <a:solidFill>
                  <a:srgbClr val="002060"/>
                </a:solidFill>
                <a:latin typeface="UTM Avo" panose="02040603050506020204" pitchFamily="18" charset="0"/>
              </a:rPr>
              <a:t> </a:t>
            </a:r>
            <a:r>
              <a:rPr lang="en-GB" sz="2400" b="1" dirty="0" err="1">
                <a:solidFill>
                  <a:srgbClr val="002060"/>
                </a:solidFill>
                <a:latin typeface="UTM Avo" panose="02040603050506020204" pitchFamily="18" charset="0"/>
              </a:rPr>
              <a:t>dài</a:t>
            </a:r>
            <a:endParaRPr lang="en-GB" sz="24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11483955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par>
                                <p:cTn id="21" presetID="22" presetClass="entr" presetSubtype="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par>
                                <p:cTn id="24" presetID="22" presetClass="entr" presetSubtype="8"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500"/>
                                        <p:tgtEl>
                                          <p:spTgt spid="26"/>
                                        </p:tgtEl>
                                      </p:cBhvr>
                                    </p:animEffect>
                                  </p:childTnLst>
                                </p:cTn>
                              </p:par>
                              <p:par>
                                <p:cTn id="42" presetID="22" presetClass="entr" presetSubtype="1"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500"/>
                                        <p:tgtEl>
                                          <p:spTgt spid="27"/>
                                        </p:tgtEl>
                                      </p:cBhvr>
                                    </p:animEffect>
                                  </p:childTnLst>
                                </p:cTn>
                              </p:par>
                              <p:par>
                                <p:cTn id="45" presetID="22" presetClass="entr" presetSubtype="1"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par>
                                <p:cTn id="48" presetID="22" presetClass="entr" presetSubtype="1"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up)">
                                      <p:cBhvr>
                                        <p:cTn id="50" dur="500"/>
                                        <p:tgtEl>
                                          <p:spTgt spid="29"/>
                                        </p:tgtEl>
                                      </p:cBhvr>
                                    </p:animEffect>
                                  </p:childTnLst>
                                </p:cTn>
                              </p:par>
                              <p:par>
                                <p:cTn id="51" presetID="22" presetClass="entr" presetSubtype="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par>
                                <p:cTn id="54" presetID="22" presetClass="entr" presetSubtype="8"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126" y="107502"/>
            <a:ext cx="12079706" cy="6750498"/>
          </a:xfrm>
          <a:prstGeom prst="roundRect">
            <a:avLst>
              <a:gd name="adj" fmla="val 13860"/>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nip Diagonal Corner Rectangle 4"/>
          <p:cNvSpPr/>
          <p:nvPr/>
        </p:nvSpPr>
        <p:spPr>
          <a:xfrm>
            <a:off x="0" y="0"/>
            <a:ext cx="3529263" cy="609600"/>
          </a:xfrm>
          <a:prstGeom prst="snip2DiagRect">
            <a:avLst/>
          </a:prstGeom>
          <a:solidFill>
            <a:schemeClr val="bg1"/>
          </a:solidFill>
          <a:ln>
            <a:solidFill>
              <a:schemeClr val="accent5">
                <a:lumMod val="20000"/>
                <a:lumOff val="8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002060"/>
                </a:solidFill>
                <a:latin typeface="UTM Avo" panose="02040603050506020204" pitchFamily="18" charset="0"/>
              </a:rPr>
              <a:t>Đọc</a:t>
            </a:r>
            <a:r>
              <a:rPr lang="en-GB" sz="2400" b="1" dirty="0">
                <a:solidFill>
                  <a:srgbClr val="002060"/>
                </a:solidFill>
                <a:latin typeface="UTM Avo" panose="02040603050506020204" pitchFamily="18" charset="0"/>
              </a:rPr>
              <a:t> </a:t>
            </a:r>
            <a:r>
              <a:rPr lang="en-GB" sz="2400" b="1" dirty="0" err="1">
                <a:solidFill>
                  <a:srgbClr val="002060"/>
                </a:solidFill>
                <a:latin typeface="UTM Avo" panose="02040603050506020204" pitchFamily="18" charset="0"/>
              </a:rPr>
              <a:t>nối</a:t>
            </a:r>
            <a:r>
              <a:rPr lang="en-GB" sz="2400" b="1" dirty="0">
                <a:solidFill>
                  <a:srgbClr val="002060"/>
                </a:solidFill>
                <a:latin typeface="UTM Avo" panose="02040603050506020204" pitchFamily="18" charset="0"/>
              </a:rPr>
              <a:t> </a:t>
            </a:r>
            <a:r>
              <a:rPr lang="en-GB" sz="2400" b="1" dirty="0" err="1">
                <a:solidFill>
                  <a:srgbClr val="002060"/>
                </a:solidFill>
                <a:latin typeface="UTM Avo" panose="02040603050506020204" pitchFamily="18" charset="0"/>
              </a:rPr>
              <a:t>tiếp</a:t>
            </a:r>
            <a:r>
              <a:rPr lang="en-GB" sz="2400" b="1" dirty="0">
                <a:solidFill>
                  <a:srgbClr val="002060"/>
                </a:solidFill>
                <a:latin typeface="UTM Avo" panose="02040603050506020204" pitchFamily="18" charset="0"/>
              </a:rPr>
              <a:t> </a:t>
            </a:r>
            <a:r>
              <a:rPr lang="en-GB" sz="2400" b="1" dirty="0" err="1">
                <a:solidFill>
                  <a:srgbClr val="002060"/>
                </a:solidFill>
                <a:latin typeface="UTM Avo" panose="02040603050506020204" pitchFamily="18" charset="0"/>
              </a:rPr>
              <a:t>đoạn</a:t>
            </a:r>
            <a:endParaRPr lang="en-GB" sz="2400" b="1" dirty="0">
              <a:solidFill>
                <a:srgbClr val="002060"/>
              </a:solidFill>
              <a:latin typeface="UTM Avo" panose="020406030505060202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9263" y="107502"/>
            <a:ext cx="5646821" cy="57993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94000" flipH="1">
            <a:off x="8959573" y="-145379"/>
            <a:ext cx="1309562" cy="1170090"/>
          </a:xfrm>
          <a:prstGeom prst="rect">
            <a:avLst/>
          </a:prstGeom>
        </p:spPr>
      </p:pic>
      <p:sp>
        <p:nvSpPr>
          <p:cNvPr id="10" name="Rectangle 9"/>
          <p:cNvSpPr/>
          <p:nvPr/>
        </p:nvSpPr>
        <p:spPr>
          <a:xfrm>
            <a:off x="200526" y="687435"/>
            <a:ext cx="11782928" cy="2800767"/>
          </a:xfrm>
          <a:prstGeom prst="rect">
            <a:avLst/>
          </a:prstGeom>
        </p:spPr>
        <p:txBody>
          <a:bodyPr wrap="square">
            <a:spAutoFit/>
          </a:bodyPr>
          <a:lstStyle/>
          <a:p>
            <a:pPr algn="just"/>
            <a:r>
              <a:rPr lang="en-GB" sz="2200" dirty="0">
                <a:solidFill>
                  <a:srgbClr val="002060"/>
                </a:solidFill>
                <a:latin typeface="Cambria" panose="02040503050406030204" pitchFamily="18" charset="0"/>
                <a:ea typeface="Cambria" panose="02040503050406030204" pitchFamily="18" charset="0"/>
              </a:rPr>
              <a:t>     </a:t>
            </a:r>
            <a:r>
              <a:rPr lang="vi-VN" sz="2200" b="0" i="0" dirty="0">
                <a:solidFill>
                  <a:srgbClr val="002060"/>
                </a:solidFill>
                <a:effectLst/>
                <a:latin typeface="Cambria" panose="02040503050406030204" pitchFamily="18" charset="0"/>
                <a:ea typeface="Cambria" panose="02040503050406030204" pitchFamily="18" charset="0"/>
              </a:rPr>
              <a:t>Ngày…. tháng….</a:t>
            </a:r>
          </a:p>
          <a:p>
            <a:pPr algn="just"/>
            <a:r>
              <a:rPr lang="en-GB" sz="2200" b="0" i="0" dirty="0">
                <a:solidFill>
                  <a:srgbClr val="002060"/>
                </a:solidFill>
                <a:effectLst/>
                <a:latin typeface="Cambria" panose="02040503050406030204" pitchFamily="18" charset="0"/>
                <a:ea typeface="Cambria" panose="02040503050406030204" pitchFamily="18" charset="0"/>
              </a:rPr>
              <a:t>     </a:t>
            </a:r>
            <a:r>
              <a:rPr lang="vi-VN" sz="2200" b="0" i="0" dirty="0">
                <a:solidFill>
                  <a:srgbClr val="002060"/>
                </a:solidFill>
                <a:effectLst/>
                <a:latin typeface="Cambria" panose="02040503050406030204" pitchFamily="18" charset="0"/>
                <a:ea typeface="Cambria" panose="02040503050406030204" pitchFamily="18" charset="0"/>
              </a:rPr>
              <a:t>Hôm nay, mẹ đưa mình đi tập bơi. Mình rất phấn khích vì được mẹ chuẩn bị cho một chiếc mũ bơi cùng cặp kính bơi màu hồng rất đẹp. Cô giáo cũng khen đồ bơi của mình đáng yêu.</a:t>
            </a:r>
          </a:p>
          <a:p>
            <a:pPr algn="just"/>
            <a:r>
              <a:rPr lang="en-GB" sz="2200" b="0" i="0" dirty="0">
                <a:solidFill>
                  <a:srgbClr val="002060"/>
                </a:solidFill>
                <a:effectLst/>
                <a:latin typeface="Cambria" panose="02040503050406030204" pitchFamily="18" charset="0"/>
                <a:ea typeface="Cambria" panose="02040503050406030204" pitchFamily="18" charset="0"/>
              </a:rPr>
              <a:t>     </a:t>
            </a:r>
            <a:r>
              <a:rPr lang="vi-VN" sz="2200" b="0" i="0" dirty="0">
                <a:solidFill>
                  <a:srgbClr val="002060"/>
                </a:solidFill>
                <a:effectLst/>
                <a:latin typeface="Cambria" panose="02040503050406030204" pitchFamily="18" charset="0"/>
                <a:ea typeface="Cambria" panose="02040503050406030204" pitchFamily="18" charset="0"/>
              </a:rPr>
              <a:t>Đầu tiên, cô dạy mình tập thở. Nhưng khi thở dưới nước, mình toàn bị sặc. Mình sợ đến mức không dám xuống nước nữa. Mẹ bảo do mình chưa quen. Mẹ vỗ về, động viên mình mãi. Thế là mình tiếp tục tập luy</a:t>
            </a:r>
            <a:r>
              <a:rPr lang="en-GB" sz="2200" dirty="0">
                <a:solidFill>
                  <a:srgbClr val="002060"/>
                </a:solidFill>
                <a:latin typeface="Cambria" panose="02040503050406030204" pitchFamily="18" charset="0"/>
                <a:ea typeface="Cambria" panose="02040503050406030204" pitchFamily="18" charset="0"/>
              </a:rPr>
              <a:t>ệ</a:t>
            </a:r>
            <a:r>
              <a:rPr lang="vi-VN" sz="2200" b="0" i="0" dirty="0">
                <a:solidFill>
                  <a:srgbClr val="002060"/>
                </a:solidFill>
                <a:effectLst/>
                <a:latin typeface="Cambria" panose="02040503050406030204" pitchFamily="18" charset="0"/>
                <a:ea typeface="Cambria" panose="02040503050406030204" pitchFamily="18" charset="0"/>
              </a:rPr>
              <a:t>n.</a:t>
            </a:r>
          </a:p>
          <a:p>
            <a:pPr algn="just"/>
            <a:r>
              <a:rPr lang="en-GB" sz="2200" b="0" i="0" dirty="0">
                <a:solidFill>
                  <a:srgbClr val="002060"/>
                </a:solidFill>
                <a:effectLst/>
                <a:latin typeface="Cambria" panose="02040503050406030204" pitchFamily="18" charset="0"/>
                <a:ea typeface="Cambria" panose="02040503050406030204" pitchFamily="18" charset="0"/>
              </a:rPr>
              <a:t>     </a:t>
            </a:r>
            <a:r>
              <a:rPr lang="vi-VN" sz="2200" b="0" i="0" dirty="0">
                <a:solidFill>
                  <a:srgbClr val="002060"/>
                </a:solidFill>
                <a:effectLst/>
                <a:latin typeface="Cambria" panose="02040503050406030204" pitchFamily="18" charset="0"/>
                <a:ea typeface="Cambria" panose="02040503050406030204" pitchFamily="18" charset="0"/>
              </a:rPr>
              <a:t>Cuối buổi, mình vẫn chưa thở dưới nước được. Mình thấy hơi buồn. Mình nghĩ lần sau, mình sẽ tập tốt hơn</a:t>
            </a:r>
            <a:r>
              <a:rPr lang="en-GB" sz="2200" b="0" i="0" dirty="0">
                <a:solidFill>
                  <a:srgbClr val="002060"/>
                </a:solidFill>
                <a:effectLst/>
                <a:latin typeface="Cambria" panose="02040503050406030204" pitchFamily="18" charset="0"/>
                <a:ea typeface="Cambria" panose="02040503050406030204" pitchFamily="18" charset="0"/>
              </a:rPr>
              <a:t>.</a:t>
            </a:r>
          </a:p>
        </p:txBody>
      </p:sp>
      <p:sp>
        <p:nvSpPr>
          <p:cNvPr id="6" name="Rectangle 5"/>
          <p:cNvSpPr/>
          <p:nvPr/>
        </p:nvSpPr>
        <p:spPr>
          <a:xfrm>
            <a:off x="8481700" y="6342333"/>
            <a:ext cx="2946704" cy="430887"/>
          </a:xfrm>
          <a:prstGeom prst="rect">
            <a:avLst/>
          </a:prstGeom>
        </p:spPr>
        <p:txBody>
          <a:bodyPr wrap="none">
            <a:spAutoFit/>
          </a:bodyPr>
          <a:lstStyle/>
          <a:p>
            <a:r>
              <a:rPr lang="en-GB" sz="2200" b="0" i="0" dirty="0">
                <a:solidFill>
                  <a:srgbClr val="002060"/>
                </a:solidFill>
                <a:effectLst/>
                <a:latin typeface="Cambria" panose="02040503050406030204" pitchFamily="18" charset="0"/>
                <a:ea typeface="Cambria" panose="02040503050406030204" pitchFamily="18" charset="0"/>
              </a:rPr>
              <a:t>(</a:t>
            </a:r>
            <a:r>
              <a:rPr lang="en-GB" sz="2200" b="0" i="0" dirty="0" err="1">
                <a:solidFill>
                  <a:srgbClr val="002060"/>
                </a:solidFill>
                <a:effectLst/>
                <a:latin typeface="Cambria" panose="02040503050406030204" pitchFamily="18" charset="0"/>
                <a:ea typeface="Cambria" panose="02040503050406030204" pitchFamily="18" charset="0"/>
              </a:rPr>
              <a:t>Nguyễn</a:t>
            </a:r>
            <a:r>
              <a:rPr lang="en-GB" sz="2200" b="0" i="0" dirty="0">
                <a:solidFill>
                  <a:srgbClr val="002060"/>
                </a:solidFill>
                <a:effectLst/>
                <a:latin typeface="Cambria" panose="02040503050406030204" pitchFamily="18" charset="0"/>
                <a:ea typeface="Cambria" panose="02040503050406030204" pitchFamily="18" charset="0"/>
              </a:rPr>
              <a:t> </a:t>
            </a:r>
            <a:r>
              <a:rPr lang="en-GB" sz="2200" b="0" i="0" dirty="0" err="1">
                <a:solidFill>
                  <a:srgbClr val="002060"/>
                </a:solidFill>
                <a:effectLst/>
                <a:latin typeface="Cambria" panose="02040503050406030204" pitchFamily="18" charset="0"/>
                <a:ea typeface="Cambria" panose="02040503050406030204" pitchFamily="18" charset="0"/>
              </a:rPr>
              <a:t>Ngọc</a:t>
            </a:r>
            <a:r>
              <a:rPr lang="en-GB" sz="2200" b="0" i="0" dirty="0">
                <a:solidFill>
                  <a:srgbClr val="002060"/>
                </a:solidFill>
                <a:effectLst/>
                <a:latin typeface="Cambria" panose="02040503050406030204" pitchFamily="18" charset="0"/>
                <a:ea typeface="Cambria" panose="02040503050406030204" pitchFamily="18" charset="0"/>
              </a:rPr>
              <a:t> Mai Chi)</a:t>
            </a:r>
            <a:endParaRPr lang="en-GB" sz="2200" dirty="0">
              <a:solidFill>
                <a:srgbClr val="002060"/>
              </a:solidFill>
              <a:latin typeface="Cambria" panose="02040503050406030204" pitchFamily="18" charset="0"/>
              <a:ea typeface="Cambria" panose="02040503050406030204" pitchFamily="18" charset="0"/>
            </a:endParaRPr>
          </a:p>
        </p:txBody>
      </p:sp>
      <p:sp>
        <p:nvSpPr>
          <p:cNvPr id="3" name="Rectangle 2"/>
          <p:cNvSpPr/>
          <p:nvPr/>
        </p:nvSpPr>
        <p:spPr>
          <a:xfrm>
            <a:off x="191032" y="3484633"/>
            <a:ext cx="11782927" cy="1785104"/>
          </a:xfrm>
          <a:prstGeom prst="rect">
            <a:avLst/>
          </a:prstGeom>
        </p:spPr>
        <p:txBody>
          <a:bodyPr wrap="square">
            <a:spAutoFit/>
          </a:bodyPr>
          <a:lstStyle/>
          <a:p>
            <a:pPr algn="just"/>
            <a:r>
              <a:rPr lang="en-GB" sz="2200" dirty="0">
                <a:solidFill>
                  <a:srgbClr val="002060"/>
                </a:solidFill>
                <a:latin typeface="Cambria" panose="02040503050406030204" pitchFamily="18" charset="0"/>
                <a:ea typeface="Cambria" panose="02040503050406030204" pitchFamily="18" charset="0"/>
              </a:rPr>
              <a:t>     </a:t>
            </a:r>
            <a:r>
              <a:rPr lang="vi-VN" sz="2200" dirty="0">
                <a:solidFill>
                  <a:srgbClr val="002060"/>
                </a:solidFill>
                <a:latin typeface="Cambria" panose="02040503050406030204" pitchFamily="18" charset="0"/>
                <a:ea typeface="Cambria" panose="02040503050406030204" pitchFamily="18" charset="0"/>
              </a:rPr>
              <a:t>Ngày… tháng…</a:t>
            </a:r>
          </a:p>
          <a:p>
            <a:pPr algn="just"/>
            <a:r>
              <a:rPr lang="en-GB" sz="2200" dirty="0">
                <a:solidFill>
                  <a:srgbClr val="002060"/>
                </a:solidFill>
                <a:latin typeface="Cambria" panose="02040503050406030204" pitchFamily="18" charset="0"/>
                <a:ea typeface="Cambria" panose="02040503050406030204" pitchFamily="18" charset="0"/>
              </a:rPr>
              <a:t>     </a:t>
            </a:r>
            <a:r>
              <a:rPr lang="vi-VN" sz="2200" dirty="0">
                <a:solidFill>
                  <a:srgbClr val="002060"/>
                </a:solidFill>
                <a:latin typeface="Cambria" panose="02040503050406030204" pitchFamily="18" charset="0"/>
                <a:ea typeface="Cambria" panose="02040503050406030204" pitchFamily="18" charset="0"/>
              </a:rPr>
              <a:t>Hôm nay, mình đã có cảm giác thích đi bơi. Mình không còn bị sặc nước nữa. Mình đã quen thở dưới nước rồi.</a:t>
            </a:r>
          </a:p>
          <a:p>
            <a:pPr algn="just"/>
            <a:r>
              <a:rPr lang="en-GB" sz="2200" dirty="0">
                <a:solidFill>
                  <a:srgbClr val="002060"/>
                </a:solidFill>
                <a:latin typeface="Cambria" panose="02040503050406030204" pitchFamily="18" charset="0"/>
                <a:ea typeface="Cambria" panose="02040503050406030204" pitchFamily="18" charset="0"/>
              </a:rPr>
              <a:t>     </a:t>
            </a:r>
            <a:r>
              <a:rPr lang="vi-VN" sz="2200" dirty="0">
                <a:solidFill>
                  <a:srgbClr val="002060"/>
                </a:solidFill>
                <a:latin typeface="Cambria" panose="02040503050406030204" pitchFamily="18" charset="0"/>
                <a:ea typeface="Cambria" panose="02040503050406030204" pitchFamily="18" charset="0"/>
              </a:rPr>
              <a:t>Cô dạy mình động tác bơi ếch. Động tác đó thật lạ! Khi đạp chân, mình giống hệt như một con ếch ộp.</a:t>
            </a:r>
          </a:p>
        </p:txBody>
      </p:sp>
      <p:sp>
        <p:nvSpPr>
          <p:cNvPr id="7" name="Rectangle 6"/>
          <p:cNvSpPr/>
          <p:nvPr/>
        </p:nvSpPr>
        <p:spPr>
          <a:xfrm>
            <a:off x="197580" y="5257564"/>
            <a:ext cx="11782927" cy="1446550"/>
          </a:xfrm>
          <a:prstGeom prst="rect">
            <a:avLst/>
          </a:prstGeom>
        </p:spPr>
        <p:txBody>
          <a:bodyPr wrap="square">
            <a:spAutoFit/>
          </a:bodyPr>
          <a:lstStyle/>
          <a:p>
            <a:pPr algn="just"/>
            <a:r>
              <a:rPr lang="en-GB" sz="2200" dirty="0">
                <a:solidFill>
                  <a:srgbClr val="002060"/>
                </a:solidFill>
                <a:latin typeface="Cambria" panose="02040503050406030204" pitchFamily="18" charset="0"/>
                <a:ea typeface="Cambria" panose="02040503050406030204" pitchFamily="18" charset="0"/>
              </a:rPr>
              <a:t>     </a:t>
            </a:r>
            <a:r>
              <a:rPr lang="vi-VN" sz="2200" dirty="0">
                <a:solidFill>
                  <a:srgbClr val="002060"/>
                </a:solidFill>
                <a:latin typeface="Cambria" panose="02040503050406030204" pitchFamily="18" charset="0"/>
                <a:ea typeface="Cambria" panose="02040503050406030204" pitchFamily="18" charset="0"/>
              </a:rPr>
              <a:t>Ngày….tháng…..</a:t>
            </a:r>
          </a:p>
          <a:p>
            <a:pPr algn="just"/>
            <a:r>
              <a:rPr lang="en-GB" sz="2200" dirty="0">
                <a:solidFill>
                  <a:srgbClr val="002060"/>
                </a:solidFill>
                <a:latin typeface="Cambria" panose="02040503050406030204" pitchFamily="18" charset="0"/>
                <a:ea typeface="Cambria" panose="02040503050406030204" pitchFamily="18" charset="0"/>
              </a:rPr>
              <a:t>     </a:t>
            </a:r>
            <a:r>
              <a:rPr lang="vi-VN" sz="2200" dirty="0">
                <a:solidFill>
                  <a:srgbClr val="002060"/>
                </a:solidFill>
                <a:latin typeface="Cambria" panose="02040503050406030204" pitchFamily="18" charset="0"/>
                <a:ea typeface="Cambria" panose="02040503050406030204" pitchFamily="18" charset="0"/>
              </a:rPr>
              <a:t>Học bơi chẳng dễ một chút nào. Thế mà mình đã biết bơi rồi. Mình như một chú cá nhỏ tung tăng trong nước. Kể cũng lạ, hôm trước mình giống ếch, hôm nay mình lại giống cá. Chẳng sao, con nào cũng biết bơi mà. Giống như mình ấy.</a:t>
            </a:r>
          </a:p>
        </p:txBody>
      </p:sp>
      <p:sp>
        <p:nvSpPr>
          <p:cNvPr id="12" name="TextBox 11"/>
          <p:cNvSpPr txBox="1"/>
          <p:nvPr/>
        </p:nvSpPr>
        <p:spPr>
          <a:xfrm>
            <a:off x="3245714" y="3046162"/>
            <a:ext cx="4807022" cy="769441"/>
          </a:xfrm>
          <a:prstGeom prst="rect">
            <a:avLst/>
          </a:prstGeom>
          <a:noFill/>
        </p:spPr>
        <p:txBody>
          <a:bodyPr wrap="square" rtlCol="0">
            <a:spAutoFit/>
          </a:bodyPr>
          <a:lstStyle/>
          <a:p>
            <a:pPr algn="ctr"/>
            <a:r>
              <a:rPr lang="en-GB" sz="4400" dirty="0" err="1">
                <a:solidFill>
                  <a:srgbClr val="C00000"/>
                </a:solidFill>
                <a:latin typeface="UTM Avo" panose="02040603050506020204" pitchFamily="18" charset="0"/>
              </a:rPr>
              <a:t>Đọc</a:t>
            </a:r>
            <a:r>
              <a:rPr lang="en-GB" sz="4400" dirty="0">
                <a:solidFill>
                  <a:srgbClr val="C00000"/>
                </a:solidFill>
                <a:latin typeface="UTM Avo" panose="02040603050506020204" pitchFamily="18" charset="0"/>
              </a:rPr>
              <a:t> </a:t>
            </a:r>
            <a:r>
              <a:rPr lang="en-GB" sz="4400" dirty="0" err="1">
                <a:solidFill>
                  <a:srgbClr val="C00000"/>
                </a:solidFill>
                <a:latin typeface="UTM Avo" panose="02040603050506020204" pitchFamily="18" charset="0"/>
              </a:rPr>
              <a:t>nhóm</a:t>
            </a:r>
            <a:r>
              <a:rPr lang="en-GB" sz="4400" dirty="0">
                <a:solidFill>
                  <a:srgbClr val="C00000"/>
                </a:solidFill>
                <a:latin typeface="UTM Avo" panose="02040603050506020204" pitchFamily="18" charset="0"/>
              </a:rPr>
              <a:t> 3</a:t>
            </a:r>
          </a:p>
        </p:txBody>
      </p:sp>
    </p:spTree>
    <p:extLst>
      <p:ext uri="{BB962C8B-B14F-4D97-AF65-F5344CB8AC3E}">
        <p14:creationId xmlns:p14="http://schemas.microsoft.com/office/powerpoint/2010/main" val="17119684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10"/>
                                        </p:tgtEl>
                                        <p:attrNameLst>
                                          <p:attrName>stroke.color</p:attrName>
                                        </p:attrNameLst>
                                      </p:cBhvr>
                                      <p:to>
                                        <a:schemeClr val="accent2"/>
                                      </p:to>
                                    </p:animClr>
                                    <p:set>
                                      <p:cBhvr>
                                        <p:cTn id="7" dur="2000" fill="hold"/>
                                        <p:tgtEl>
                                          <p:spTgt spid="10"/>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3"/>
                                        </p:tgtEl>
                                        <p:attrNameLst>
                                          <p:attrName>stroke.color</p:attrName>
                                        </p:attrNameLst>
                                      </p:cBhvr>
                                      <p:to>
                                        <a:srgbClr val="00B050"/>
                                      </p:to>
                                    </p:animClr>
                                    <p:set>
                                      <p:cBhvr>
                                        <p:cTn id="10" dur="2000" fill="hold"/>
                                        <p:tgtEl>
                                          <p:spTgt spid="3"/>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000" fill="hold"/>
                                        <p:tgtEl>
                                          <p:spTgt spid="7"/>
                                        </p:tgtEl>
                                        <p:attrNameLst>
                                          <p:attrName>stroke.color</p:attrName>
                                        </p:attrNameLst>
                                      </p:cBhvr>
                                      <p:to>
                                        <a:srgbClr val="FFD965"/>
                                      </p:to>
                                    </p:animClr>
                                    <p:set>
                                      <p:cBhvr>
                                        <p:cTn id="13" dur="2000" fill="hold"/>
                                        <p:tgtEl>
                                          <p:spTgt spid="7"/>
                                        </p:tgtEl>
                                        <p:attrNameLst>
                                          <p:attrName>stroke.on</p:attrName>
                                        </p:attrNameLst>
                                      </p:cBhvr>
                                      <p:to>
                                        <p:strVal val="true"/>
                                      </p:to>
                                    </p:se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7370" y="107502"/>
            <a:ext cx="11962336" cy="6858000"/>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nip Diagonal Corner Rectangle 4"/>
          <p:cNvSpPr/>
          <p:nvPr/>
        </p:nvSpPr>
        <p:spPr>
          <a:xfrm>
            <a:off x="0" y="0"/>
            <a:ext cx="3529263" cy="609600"/>
          </a:xfrm>
          <a:prstGeom prst="snip2DiagRect">
            <a:avLst/>
          </a:prstGeom>
          <a:solidFill>
            <a:schemeClr val="bg1"/>
          </a:solidFill>
          <a:ln>
            <a:solidFill>
              <a:schemeClr val="accent5">
                <a:lumMod val="20000"/>
                <a:lumOff val="8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UTM Avo" panose="02040603050506020204" pitchFamily="18" charset="0"/>
              </a:rPr>
              <a:t>Đọc</a:t>
            </a:r>
            <a:r>
              <a:rPr lang="en-GB" sz="2800" b="1" dirty="0">
                <a:solidFill>
                  <a:srgbClr val="002060"/>
                </a:solidFill>
                <a:latin typeface="UTM Avo" panose="02040603050506020204" pitchFamily="18" charset="0"/>
              </a:rPr>
              <a:t> </a:t>
            </a:r>
            <a:r>
              <a:rPr lang="en-GB" sz="2800" b="1" dirty="0" err="1">
                <a:solidFill>
                  <a:srgbClr val="002060"/>
                </a:solidFill>
                <a:latin typeface="UTM Avo" panose="02040603050506020204" pitchFamily="18" charset="0"/>
              </a:rPr>
              <a:t>toàn</a:t>
            </a:r>
            <a:r>
              <a:rPr lang="en-GB" sz="2800" b="1" dirty="0">
                <a:solidFill>
                  <a:srgbClr val="002060"/>
                </a:solidFill>
                <a:latin typeface="UTM Avo" panose="02040603050506020204" pitchFamily="18" charset="0"/>
              </a:rPr>
              <a:t> </a:t>
            </a:r>
            <a:r>
              <a:rPr lang="en-GB" sz="2800" b="1" dirty="0" err="1">
                <a:solidFill>
                  <a:srgbClr val="002060"/>
                </a:solidFill>
                <a:latin typeface="UTM Avo" panose="02040603050506020204" pitchFamily="18" charset="0"/>
              </a:rPr>
              <a:t>bài</a:t>
            </a:r>
            <a:endParaRPr lang="en-GB" sz="2800" b="1" dirty="0">
              <a:solidFill>
                <a:srgbClr val="002060"/>
              </a:solidFill>
              <a:latin typeface="UTM Avo" panose="020406030505060202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9263" y="107502"/>
            <a:ext cx="5646821" cy="79466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94000" flipH="1">
            <a:off x="8959573" y="-145379"/>
            <a:ext cx="1309562" cy="1170090"/>
          </a:xfrm>
          <a:prstGeom prst="rect">
            <a:avLst/>
          </a:prstGeom>
        </p:spPr>
      </p:pic>
      <p:sp>
        <p:nvSpPr>
          <p:cNvPr id="10" name="Rectangle 9"/>
          <p:cNvSpPr/>
          <p:nvPr/>
        </p:nvSpPr>
        <p:spPr>
          <a:xfrm>
            <a:off x="229664" y="771828"/>
            <a:ext cx="11782928" cy="7201972"/>
          </a:xfrm>
          <a:prstGeom prst="rect">
            <a:avLst/>
          </a:prstGeom>
        </p:spPr>
        <p:txBody>
          <a:bodyPr wrap="square">
            <a:spAutoFit/>
          </a:bodyPr>
          <a:lstStyle/>
          <a:p>
            <a:pPr algn="just"/>
            <a:r>
              <a:rPr lang="en-GB" sz="2200" dirty="0">
                <a:solidFill>
                  <a:srgbClr val="002060"/>
                </a:solidFill>
                <a:latin typeface="Cambria" panose="02040503050406030204" pitchFamily="18" charset="0"/>
                <a:ea typeface="Cambria" panose="02040503050406030204" pitchFamily="18" charset="0"/>
              </a:rPr>
              <a:t>     </a:t>
            </a:r>
            <a:r>
              <a:rPr lang="vi-VN" sz="2200" b="0" i="0" dirty="0">
                <a:solidFill>
                  <a:srgbClr val="002060"/>
                </a:solidFill>
                <a:effectLst/>
                <a:latin typeface="Cambria" panose="02040503050406030204" pitchFamily="18" charset="0"/>
                <a:ea typeface="Cambria" panose="02040503050406030204" pitchFamily="18" charset="0"/>
              </a:rPr>
              <a:t>Ngày…. tháng….</a:t>
            </a:r>
          </a:p>
          <a:p>
            <a:pPr algn="just"/>
            <a:r>
              <a:rPr lang="en-GB" sz="2200" b="0" i="0" dirty="0">
                <a:solidFill>
                  <a:srgbClr val="002060"/>
                </a:solidFill>
                <a:effectLst/>
                <a:latin typeface="Cambria" panose="02040503050406030204" pitchFamily="18" charset="0"/>
                <a:ea typeface="Cambria" panose="02040503050406030204" pitchFamily="18" charset="0"/>
              </a:rPr>
              <a:t>     </a:t>
            </a:r>
            <a:r>
              <a:rPr lang="vi-VN" sz="2200" b="0" i="0" dirty="0">
                <a:solidFill>
                  <a:srgbClr val="002060"/>
                </a:solidFill>
                <a:effectLst/>
                <a:latin typeface="Cambria" panose="02040503050406030204" pitchFamily="18" charset="0"/>
                <a:ea typeface="Cambria" panose="02040503050406030204" pitchFamily="18" charset="0"/>
              </a:rPr>
              <a:t>Hôm nay, mẹ đưa mình đi tập bơi. Mình rất phấn khích vì được mẹ chuẩn bị cho một chiếc mũ bơi cùng cặp kính bơi màu hồng rất đẹp. Cô giáo cũng khen đồ bơi của mình đáng yêu.</a:t>
            </a:r>
          </a:p>
          <a:p>
            <a:pPr algn="just"/>
            <a:r>
              <a:rPr lang="en-GB" sz="2200" b="0" i="0" dirty="0">
                <a:solidFill>
                  <a:srgbClr val="002060"/>
                </a:solidFill>
                <a:effectLst/>
                <a:latin typeface="Cambria" panose="02040503050406030204" pitchFamily="18" charset="0"/>
                <a:ea typeface="Cambria" panose="02040503050406030204" pitchFamily="18" charset="0"/>
              </a:rPr>
              <a:t>     </a:t>
            </a:r>
            <a:r>
              <a:rPr lang="vi-VN" sz="2200" b="0" i="0" dirty="0">
                <a:solidFill>
                  <a:srgbClr val="002060"/>
                </a:solidFill>
                <a:effectLst/>
                <a:latin typeface="Cambria" panose="02040503050406030204" pitchFamily="18" charset="0"/>
                <a:ea typeface="Cambria" panose="02040503050406030204" pitchFamily="18" charset="0"/>
              </a:rPr>
              <a:t>Đầu tiên, cô dạy mình tập thở. Nhưng khi thở dưới nước, mình toàn bị sặc. Mình sợ đến mức không dám xuống nước nữa. Mẹ bảo do mình chưa quen. Mẹ vỗ về, động viên mình mãi. Thế là mình tiếp tục tập luy</a:t>
            </a:r>
            <a:r>
              <a:rPr lang="en-GB" sz="2200" dirty="0">
                <a:solidFill>
                  <a:srgbClr val="002060"/>
                </a:solidFill>
                <a:latin typeface="Cambria" panose="02040503050406030204" pitchFamily="18" charset="0"/>
                <a:ea typeface="Cambria" panose="02040503050406030204" pitchFamily="18" charset="0"/>
              </a:rPr>
              <a:t>ệ</a:t>
            </a:r>
            <a:r>
              <a:rPr lang="vi-VN" sz="2200" b="0" i="0" dirty="0">
                <a:solidFill>
                  <a:srgbClr val="002060"/>
                </a:solidFill>
                <a:effectLst/>
                <a:latin typeface="Cambria" panose="02040503050406030204" pitchFamily="18" charset="0"/>
                <a:ea typeface="Cambria" panose="02040503050406030204" pitchFamily="18" charset="0"/>
              </a:rPr>
              <a:t>n.</a:t>
            </a:r>
          </a:p>
          <a:p>
            <a:pPr algn="just"/>
            <a:r>
              <a:rPr lang="en-GB" sz="2200" b="0" i="0" dirty="0">
                <a:solidFill>
                  <a:srgbClr val="002060"/>
                </a:solidFill>
                <a:effectLst/>
                <a:latin typeface="Cambria" panose="02040503050406030204" pitchFamily="18" charset="0"/>
                <a:ea typeface="Cambria" panose="02040503050406030204" pitchFamily="18" charset="0"/>
              </a:rPr>
              <a:t>     </a:t>
            </a:r>
            <a:r>
              <a:rPr lang="vi-VN" sz="2200" b="0" i="0" dirty="0">
                <a:solidFill>
                  <a:srgbClr val="002060"/>
                </a:solidFill>
                <a:effectLst/>
                <a:latin typeface="Cambria" panose="02040503050406030204" pitchFamily="18" charset="0"/>
                <a:ea typeface="Cambria" panose="02040503050406030204" pitchFamily="18" charset="0"/>
              </a:rPr>
              <a:t>Cuối buổi, mình vẫn chưa thở dưới nước được. Mình thấy hơi buồn. Mình nghĩ lần sau, mình sẽ tập tốt hơn.</a:t>
            </a:r>
          </a:p>
          <a:p>
            <a:pPr algn="just"/>
            <a:r>
              <a:rPr lang="en-GB" sz="2200" dirty="0">
                <a:solidFill>
                  <a:srgbClr val="002060"/>
                </a:solidFill>
                <a:latin typeface="Cambria" panose="02040503050406030204" pitchFamily="18" charset="0"/>
                <a:ea typeface="Cambria" panose="02040503050406030204" pitchFamily="18" charset="0"/>
              </a:rPr>
              <a:t>     </a:t>
            </a:r>
            <a:r>
              <a:rPr lang="vi-VN" sz="2200" dirty="0">
                <a:solidFill>
                  <a:srgbClr val="002060"/>
                </a:solidFill>
                <a:latin typeface="Cambria" panose="02040503050406030204" pitchFamily="18" charset="0"/>
                <a:ea typeface="Cambria" panose="02040503050406030204" pitchFamily="18" charset="0"/>
              </a:rPr>
              <a:t>Ngày… tháng…</a:t>
            </a:r>
          </a:p>
          <a:p>
            <a:pPr algn="just"/>
            <a:r>
              <a:rPr lang="en-GB" sz="2200" dirty="0">
                <a:solidFill>
                  <a:srgbClr val="002060"/>
                </a:solidFill>
                <a:latin typeface="Cambria" panose="02040503050406030204" pitchFamily="18" charset="0"/>
                <a:ea typeface="Cambria" panose="02040503050406030204" pitchFamily="18" charset="0"/>
              </a:rPr>
              <a:t>     </a:t>
            </a:r>
            <a:r>
              <a:rPr lang="vi-VN" sz="2200" dirty="0">
                <a:solidFill>
                  <a:srgbClr val="002060"/>
                </a:solidFill>
                <a:latin typeface="Cambria" panose="02040503050406030204" pitchFamily="18" charset="0"/>
                <a:ea typeface="Cambria" panose="02040503050406030204" pitchFamily="18" charset="0"/>
              </a:rPr>
              <a:t>Hôm nay, mình đã có cảm giác thích đi bơi. Mình không còn bị sặc nước nữa. Mình đã quen thở dưới nước rồi.</a:t>
            </a:r>
          </a:p>
          <a:p>
            <a:pPr algn="just"/>
            <a:r>
              <a:rPr lang="en-GB" sz="2200" dirty="0">
                <a:solidFill>
                  <a:srgbClr val="002060"/>
                </a:solidFill>
                <a:latin typeface="Cambria" panose="02040503050406030204" pitchFamily="18" charset="0"/>
                <a:ea typeface="Cambria" panose="02040503050406030204" pitchFamily="18" charset="0"/>
              </a:rPr>
              <a:t>     </a:t>
            </a:r>
            <a:r>
              <a:rPr lang="vi-VN" sz="2200" dirty="0">
                <a:solidFill>
                  <a:srgbClr val="002060"/>
                </a:solidFill>
                <a:latin typeface="Cambria" panose="02040503050406030204" pitchFamily="18" charset="0"/>
                <a:ea typeface="Cambria" panose="02040503050406030204" pitchFamily="18" charset="0"/>
              </a:rPr>
              <a:t>Cô dạy mình động tác bơi ếch. Động tác đó thật lạ! Khi đạp chân, mình giống hệt như một con ếch ộp.</a:t>
            </a:r>
          </a:p>
          <a:p>
            <a:pPr algn="just"/>
            <a:r>
              <a:rPr lang="en-GB" sz="2200" dirty="0">
                <a:solidFill>
                  <a:srgbClr val="002060"/>
                </a:solidFill>
                <a:latin typeface="Cambria" panose="02040503050406030204" pitchFamily="18" charset="0"/>
                <a:ea typeface="Cambria" panose="02040503050406030204" pitchFamily="18" charset="0"/>
              </a:rPr>
              <a:t>     </a:t>
            </a:r>
            <a:r>
              <a:rPr lang="vi-VN" sz="2200" dirty="0">
                <a:solidFill>
                  <a:srgbClr val="002060"/>
                </a:solidFill>
                <a:latin typeface="Cambria" panose="02040503050406030204" pitchFamily="18" charset="0"/>
                <a:ea typeface="Cambria" panose="02040503050406030204" pitchFamily="18" charset="0"/>
              </a:rPr>
              <a:t>Ngày….tháng…..</a:t>
            </a:r>
          </a:p>
          <a:p>
            <a:pPr algn="just"/>
            <a:r>
              <a:rPr lang="en-GB" sz="2200" dirty="0">
                <a:solidFill>
                  <a:srgbClr val="002060"/>
                </a:solidFill>
                <a:latin typeface="Cambria" panose="02040503050406030204" pitchFamily="18" charset="0"/>
                <a:ea typeface="Cambria" panose="02040503050406030204" pitchFamily="18" charset="0"/>
              </a:rPr>
              <a:t>     </a:t>
            </a:r>
            <a:r>
              <a:rPr lang="vi-VN" sz="2200" dirty="0">
                <a:solidFill>
                  <a:srgbClr val="002060"/>
                </a:solidFill>
                <a:latin typeface="Cambria" panose="02040503050406030204" pitchFamily="18" charset="0"/>
                <a:ea typeface="Cambria" panose="02040503050406030204" pitchFamily="18" charset="0"/>
              </a:rPr>
              <a:t>Học bơi chẳng dễ một chút nào. Thế mà mình đã biết bơi rồi. Mình như một chú cá nhỏ tung tăng trong nước. Kể cũng lạ, hôm trước mình giống ếch, hôm nay mình lại giống cá. Chẳng sao, con nào cũng biết bơi mà. Giống như mình ấy.</a:t>
            </a:r>
          </a:p>
          <a:p>
            <a:pPr algn="just"/>
            <a:br>
              <a:rPr lang="vi-VN" sz="2200" dirty="0">
                <a:solidFill>
                  <a:srgbClr val="002060"/>
                </a:solidFill>
                <a:latin typeface="Cambria" panose="02040503050406030204" pitchFamily="18" charset="0"/>
                <a:ea typeface="Cambria" panose="02040503050406030204" pitchFamily="18" charset="0"/>
              </a:rPr>
            </a:br>
            <a:br>
              <a:rPr lang="vi-VN" sz="2200" dirty="0">
                <a:solidFill>
                  <a:srgbClr val="002060"/>
                </a:solidFill>
                <a:latin typeface="Cambria" panose="02040503050406030204" pitchFamily="18" charset="0"/>
                <a:ea typeface="Cambria" panose="02040503050406030204" pitchFamily="18" charset="0"/>
              </a:rPr>
            </a:br>
            <a:br>
              <a:rPr lang="vi-VN" sz="2200" dirty="0">
                <a:solidFill>
                  <a:srgbClr val="002060"/>
                </a:solidFill>
                <a:latin typeface="Cambria" panose="02040503050406030204" pitchFamily="18" charset="0"/>
                <a:ea typeface="Cambria" panose="02040503050406030204" pitchFamily="18" charset="0"/>
              </a:rPr>
            </a:br>
            <a:endParaRPr lang="en-GB" sz="2200" dirty="0">
              <a:solidFill>
                <a:srgbClr val="002060"/>
              </a:solidFill>
              <a:latin typeface="Cambria" panose="02040503050406030204" pitchFamily="18" charset="0"/>
              <a:ea typeface="Cambria" panose="02040503050406030204" pitchFamily="18" charset="0"/>
            </a:endParaRPr>
          </a:p>
        </p:txBody>
      </p:sp>
      <p:sp>
        <p:nvSpPr>
          <p:cNvPr id="6" name="Rectangle 5"/>
          <p:cNvSpPr/>
          <p:nvPr/>
        </p:nvSpPr>
        <p:spPr>
          <a:xfrm>
            <a:off x="8481700" y="6342333"/>
            <a:ext cx="2946704" cy="430887"/>
          </a:xfrm>
          <a:prstGeom prst="rect">
            <a:avLst/>
          </a:prstGeom>
        </p:spPr>
        <p:txBody>
          <a:bodyPr wrap="none">
            <a:spAutoFit/>
          </a:bodyPr>
          <a:lstStyle/>
          <a:p>
            <a:r>
              <a:rPr lang="en-GB" sz="2200" b="0" i="0" dirty="0">
                <a:solidFill>
                  <a:srgbClr val="002060"/>
                </a:solidFill>
                <a:effectLst/>
                <a:latin typeface="Cambria" panose="02040503050406030204" pitchFamily="18" charset="0"/>
                <a:ea typeface="Cambria" panose="02040503050406030204" pitchFamily="18" charset="0"/>
              </a:rPr>
              <a:t>(</a:t>
            </a:r>
            <a:r>
              <a:rPr lang="en-GB" sz="2200" b="0" i="0" dirty="0" err="1">
                <a:solidFill>
                  <a:srgbClr val="002060"/>
                </a:solidFill>
                <a:effectLst/>
                <a:latin typeface="Cambria" panose="02040503050406030204" pitchFamily="18" charset="0"/>
                <a:ea typeface="Cambria" panose="02040503050406030204" pitchFamily="18" charset="0"/>
              </a:rPr>
              <a:t>Nguyễn</a:t>
            </a:r>
            <a:r>
              <a:rPr lang="en-GB" sz="2200" b="0" i="0" dirty="0">
                <a:solidFill>
                  <a:srgbClr val="002060"/>
                </a:solidFill>
                <a:effectLst/>
                <a:latin typeface="Cambria" panose="02040503050406030204" pitchFamily="18" charset="0"/>
                <a:ea typeface="Cambria" panose="02040503050406030204" pitchFamily="18" charset="0"/>
              </a:rPr>
              <a:t> </a:t>
            </a:r>
            <a:r>
              <a:rPr lang="en-GB" sz="2200" b="0" i="0" dirty="0" err="1">
                <a:solidFill>
                  <a:srgbClr val="002060"/>
                </a:solidFill>
                <a:effectLst/>
                <a:latin typeface="Cambria" panose="02040503050406030204" pitchFamily="18" charset="0"/>
                <a:ea typeface="Cambria" panose="02040503050406030204" pitchFamily="18" charset="0"/>
              </a:rPr>
              <a:t>Ngọc</a:t>
            </a:r>
            <a:r>
              <a:rPr lang="en-GB" sz="2200" b="0" i="0" dirty="0">
                <a:solidFill>
                  <a:srgbClr val="002060"/>
                </a:solidFill>
                <a:effectLst/>
                <a:latin typeface="Cambria" panose="02040503050406030204" pitchFamily="18" charset="0"/>
                <a:ea typeface="Cambria" panose="02040503050406030204" pitchFamily="18" charset="0"/>
              </a:rPr>
              <a:t> Mai Chi)</a:t>
            </a:r>
            <a:endParaRPr lang="en-GB" sz="2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293911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8000"/>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2222" r="96333"/>
                    </a14:imgEffect>
                  </a14:imgLayer>
                </a14:imgProps>
              </a:ext>
              <a:ext uri="{28A0092B-C50C-407E-A947-70E740481C1C}">
                <a14:useLocalDpi xmlns:a14="http://schemas.microsoft.com/office/drawing/2010/main" val="0"/>
              </a:ext>
            </a:extLst>
          </a:blip>
          <a:stretch>
            <a:fillRect/>
          </a:stretch>
        </p:blipFill>
        <p:spPr>
          <a:xfrm>
            <a:off x="5464290" y="4849835"/>
            <a:ext cx="2123963" cy="1887967"/>
          </a:xfrm>
          <a:prstGeom prst="rect">
            <a:avLst/>
          </a:prstGeom>
        </p:spPr>
      </p:pic>
      <p:pic>
        <p:nvPicPr>
          <p:cNvPr id="12" name="Picture 11"/>
          <p:cNvPicPr>
            <a:picLocks noChangeAspect="1"/>
          </p:cNvPicPr>
          <p:nvPr/>
        </p:nvPicPr>
        <p:blipFill>
          <a:blip r:embed="rId5" cstate="print">
            <a:extLst>
              <a:ext uri="{BEBA8EAE-BF5A-486C-A8C5-ECC9F3942E4B}">
                <a14:imgProps xmlns:a14="http://schemas.microsoft.com/office/drawing/2010/main">
                  <a14:imgLayer r:embed="rId6">
                    <a14:imgEffect>
                      <a14:backgroundRemoval t="0" b="99231" l="10000" r="90000"/>
                    </a14:imgEffect>
                  </a14:imgLayer>
                </a14:imgProps>
              </a:ext>
              <a:ext uri="{28A0092B-C50C-407E-A947-70E740481C1C}">
                <a14:useLocalDpi xmlns:a14="http://schemas.microsoft.com/office/drawing/2010/main" val="0"/>
              </a:ext>
            </a:extLst>
          </a:blip>
          <a:stretch>
            <a:fillRect/>
          </a:stretch>
        </p:blipFill>
        <p:spPr>
          <a:xfrm>
            <a:off x="6314971" y="5229323"/>
            <a:ext cx="2251073" cy="130062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2546" y="3261"/>
            <a:ext cx="1813933" cy="1191406"/>
          </a:xfrm>
          <a:prstGeom prst="rect">
            <a:avLst/>
          </a:prstGeom>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l="18358" t="22359" r="16868" b="17333"/>
          <a:stretch/>
        </p:blipFill>
        <p:spPr>
          <a:xfrm>
            <a:off x="10452280" y="0"/>
            <a:ext cx="1801725" cy="1677468"/>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173" y="34613"/>
            <a:ext cx="2235574" cy="1468343"/>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502" y="838734"/>
            <a:ext cx="1813933" cy="1191406"/>
          </a:xfrm>
          <a:prstGeom prst="rect">
            <a:avLst/>
          </a:prstGeom>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1747" y="375896"/>
            <a:ext cx="6383065" cy="3853006"/>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5604" y="4043165"/>
            <a:ext cx="1771209" cy="2486778"/>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49383" y="4058887"/>
            <a:ext cx="2522668" cy="2522668"/>
          </a:xfrm>
          <a:prstGeom prst="rect">
            <a:avLst/>
          </a:prstGeom>
        </p:spPr>
      </p:pic>
    </p:spTree>
    <p:extLst>
      <p:ext uri="{BB962C8B-B14F-4D97-AF65-F5344CB8AC3E}">
        <p14:creationId xmlns:p14="http://schemas.microsoft.com/office/powerpoint/2010/main" val="37157435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6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374" y="3244412"/>
            <a:ext cx="2533017" cy="3556357"/>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30267"/>
          <a:stretch/>
        </p:blipFill>
        <p:spPr>
          <a:xfrm>
            <a:off x="1665882" y="2384881"/>
            <a:ext cx="3607684" cy="2515732"/>
          </a:xfrm>
          <a:prstGeom prst="rect">
            <a:avLst/>
          </a:prstGeom>
        </p:spPr>
      </p:pic>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2222" r="96333"/>
                    </a14:imgEffect>
                  </a14:imgLayer>
                </a14:imgProps>
              </a:ext>
              <a:ext uri="{28A0092B-C50C-407E-A947-70E740481C1C}">
                <a14:useLocalDpi xmlns:a14="http://schemas.microsoft.com/office/drawing/2010/main" val="0"/>
              </a:ext>
            </a:extLst>
          </a:blip>
          <a:stretch>
            <a:fillRect/>
          </a:stretch>
        </p:blipFill>
        <p:spPr>
          <a:xfrm>
            <a:off x="8921865" y="5195837"/>
            <a:ext cx="2123963" cy="1887967"/>
          </a:xfrm>
          <a:prstGeom prst="rect">
            <a:avLst/>
          </a:prstGeom>
        </p:spPr>
      </p:pic>
      <p:pic>
        <p:nvPicPr>
          <p:cNvPr id="12" name="Picture 11"/>
          <p:cNvPicPr>
            <a:picLocks noChangeAspect="1"/>
          </p:cNvPicPr>
          <p:nvPr/>
        </p:nvPicPr>
        <p:blipFill>
          <a:blip r:embed="rId7" cstate="print">
            <a:extLst>
              <a:ext uri="{BEBA8EAE-BF5A-486C-A8C5-ECC9F3942E4B}">
                <a14:imgProps xmlns:a14="http://schemas.microsoft.com/office/drawing/2010/main">
                  <a14:imgLayer r:embed="rId8">
                    <a14:imgEffect>
                      <a14:backgroundRemoval t="0" b="99231" l="10000" r="90000"/>
                    </a14:imgEffect>
                  </a14:imgLayer>
                </a14:imgProps>
              </a:ext>
              <a:ext uri="{28A0092B-C50C-407E-A947-70E740481C1C}">
                <a14:useLocalDpi xmlns:a14="http://schemas.microsoft.com/office/drawing/2010/main" val="0"/>
              </a:ext>
            </a:extLst>
          </a:blip>
          <a:stretch>
            <a:fillRect/>
          </a:stretch>
        </p:blipFill>
        <p:spPr>
          <a:xfrm>
            <a:off x="9772546" y="5575325"/>
            <a:ext cx="2251073" cy="1300620"/>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72546" y="3261"/>
            <a:ext cx="1813933" cy="1191406"/>
          </a:xfrm>
          <a:prstGeom prst="rect">
            <a:avLst/>
          </a:prstGeom>
        </p:spPr>
      </p:pic>
      <p:pic>
        <p:nvPicPr>
          <p:cNvPr id="14" name="Picture 13"/>
          <p:cNvPicPr>
            <a:picLocks noChangeAspect="1"/>
          </p:cNvPicPr>
          <p:nvPr/>
        </p:nvPicPr>
        <p:blipFill rotWithShape="1">
          <a:blip r:embed="rId10" cstate="print">
            <a:extLst>
              <a:ext uri="{28A0092B-C50C-407E-A947-70E740481C1C}">
                <a14:useLocalDpi xmlns:a14="http://schemas.microsoft.com/office/drawing/2010/main" val="0"/>
              </a:ext>
            </a:extLst>
          </a:blip>
          <a:srcRect l="18358" t="22359" r="16868" b="17333"/>
          <a:stretch/>
        </p:blipFill>
        <p:spPr>
          <a:xfrm>
            <a:off x="10452280" y="0"/>
            <a:ext cx="1801725" cy="1677468"/>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6173" y="34613"/>
            <a:ext cx="2235574" cy="1468343"/>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3502" y="838734"/>
            <a:ext cx="1813933" cy="1191406"/>
          </a:xfrm>
          <a:prstGeom prst="rect">
            <a:avLst/>
          </a:prstGeom>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74230" y="263983"/>
            <a:ext cx="6605215" cy="4828541"/>
          </a:xfrm>
          <a:prstGeom prst="rect">
            <a:avLst/>
          </a:prstGeom>
        </p:spPr>
      </p:pic>
    </p:spTree>
    <p:extLst>
      <p:ext uri="{BB962C8B-B14F-4D97-AF65-F5344CB8AC3E}">
        <p14:creationId xmlns:p14="http://schemas.microsoft.com/office/powerpoint/2010/main" val="32135419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983376" cy="1058779"/>
          </a:xfrm>
          <a:prstGeom prst="rect">
            <a:avLst/>
          </a:prstGeom>
        </p:spPr>
      </p:pic>
      <p:sp>
        <p:nvSpPr>
          <p:cNvPr id="10" name="Cloud 9"/>
          <p:cNvSpPr/>
          <p:nvPr/>
        </p:nvSpPr>
        <p:spPr>
          <a:xfrm>
            <a:off x="2910130" y="410334"/>
            <a:ext cx="6615396" cy="4765887"/>
          </a:xfrm>
          <a:prstGeom prst="cloud">
            <a:avLst/>
          </a:prstGeom>
          <a:solidFill>
            <a:schemeClr val="bg1"/>
          </a:solidFill>
          <a:ln>
            <a:solidFill>
              <a:schemeClr val="tx1"/>
            </a:solidFill>
            <a:prstDash val="lgDashDot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err="1">
                <a:solidFill>
                  <a:srgbClr val="800000"/>
                </a:solidFill>
                <a:latin typeface="UTM Avo" panose="02040603050506020204" pitchFamily="18" charset="0"/>
              </a:rPr>
              <a:t>Trao</a:t>
            </a:r>
            <a:r>
              <a:rPr lang="en-GB" sz="4400" dirty="0">
                <a:solidFill>
                  <a:srgbClr val="800000"/>
                </a:solidFill>
                <a:latin typeface="UTM Avo" panose="02040603050506020204" pitchFamily="18" charset="0"/>
              </a:rPr>
              <a:t> </a:t>
            </a:r>
            <a:r>
              <a:rPr lang="en-GB" sz="4400" dirty="0" err="1">
                <a:solidFill>
                  <a:srgbClr val="800000"/>
                </a:solidFill>
                <a:latin typeface="UTM Avo" panose="02040603050506020204" pitchFamily="18" charset="0"/>
              </a:rPr>
              <a:t>đổi</a:t>
            </a:r>
            <a:r>
              <a:rPr lang="en-GB" sz="4400" dirty="0">
                <a:solidFill>
                  <a:srgbClr val="800000"/>
                </a:solidFill>
                <a:latin typeface="UTM Avo" panose="02040603050506020204" pitchFamily="18" charset="0"/>
              </a:rPr>
              <a:t> </a:t>
            </a:r>
            <a:r>
              <a:rPr lang="en-GB" sz="4400" dirty="0" err="1">
                <a:solidFill>
                  <a:srgbClr val="800000"/>
                </a:solidFill>
                <a:latin typeface="UTM Avo" panose="02040603050506020204" pitchFamily="18" charset="0"/>
              </a:rPr>
              <a:t>với</a:t>
            </a:r>
            <a:r>
              <a:rPr lang="en-GB" sz="4400" dirty="0">
                <a:solidFill>
                  <a:srgbClr val="800000"/>
                </a:solidFill>
                <a:latin typeface="UTM Avo" panose="02040603050506020204" pitchFamily="18" charset="0"/>
              </a:rPr>
              <a:t> </a:t>
            </a:r>
            <a:r>
              <a:rPr lang="en-GB" sz="4400" dirty="0" err="1">
                <a:solidFill>
                  <a:srgbClr val="800000"/>
                </a:solidFill>
                <a:latin typeface="UTM Avo" panose="02040603050506020204" pitchFamily="18" charset="0"/>
              </a:rPr>
              <a:t>bạn</a:t>
            </a:r>
            <a:r>
              <a:rPr lang="en-GB" sz="4400" dirty="0">
                <a:solidFill>
                  <a:srgbClr val="800000"/>
                </a:solidFill>
                <a:latin typeface="UTM Avo" panose="02040603050506020204" pitchFamily="18" charset="0"/>
              </a:rPr>
              <a:t> </a:t>
            </a:r>
            <a:r>
              <a:rPr lang="en-GB" sz="4400" dirty="0" err="1">
                <a:solidFill>
                  <a:srgbClr val="800000"/>
                </a:solidFill>
                <a:latin typeface="UTM Avo" panose="02040603050506020204" pitchFamily="18" charset="0"/>
              </a:rPr>
              <a:t>những</a:t>
            </a:r>
            <a:r>
              <a:rPr lang="en-GB" sz="4400" dirty="0">
                <a:solidFill>
                  <a:srgbClr val="800000"/>
                </a:solidFill>
                <a:latin typeface="UTM Avo" panose="02040603050506020204" pitchFamily="18" charset="0"/>
              </a:rPr>
              <a:t> </a:t>
            </a:r>
            <a:r>
              <a:rPr lang="en-GB" sz="4400" dirty="0" err="1">
                <a:solidFill>
                  <a:srgbClr val="800000"/>
                </a:solidFill>
                <a:latin typeface="UTM Avo" panose="02040603050506020204" pitchFamily="18" charset="0"/>
              </a:rPr>
              <a:t>lợi</a:t>
            </a:r>
            <a:r>
              <a:rPr lang="en-GB" sz="4400" dirty="0">
                <a:solidFill>
                  <a:srgbClr val="800000"/>
                </a:solidFill>
                <a:latin typeface="UTM Avo" panose="02040603050506020204" pitchFamily="18" charset="0"/>
              </a:rPr>
              <a:t> </a:t>
            </a:r>
            <a:r>
              <a:rPr lang="en-GB" sz="4400" dirty="0" err="1">
                <a:solidFill>
                  <a:srgbClr val="800000"/>
                </a:solidFill>
                <a:latin typeface="UTM Avo" panose="02040603050506020204" pitchFamily="18" charset="0"/>
              </a:rPr>
              <a:t>ích</a:t>
            </a:r>
            <a:r>
              <a:rPr lang="en-GB" sz="4400" dirty="0">
                <a:solidFill>
                  <a:srgbClr val="800000"/>
                </a:solidFill>
                <a:latin typeface="UTM Avo" panose="02040603050506020204" pitchFamily="18" charset="0"/>
              </a:rPr>
              <a:t> </a:t>
            </a:r>
            <a:r>
              <a:rPr lang="en-GB" sz="4400" dirty="0" err="1">
                <a:solidFill>
                  <a:srgbClr val="800000"/>
                </a:solidFill>
                <a:latin typeface="UTM Avo" panose="02040603050506020204" pitchFamily="18" charset="0"/>
              </a:rPr>
              <a:t>của</a:t>
            </a:r>
            <a:r>
              <a:rPr lang="en-GB" sz="4400" dirty="0">
                <a:solidFill>
                  <a:srgbClr val="800000"/>
                </a:solidFill>
                <a:latin typeface="UTM Avo" panose="02040603050506020204" pitchFamily="18" charset="0"/>
              </a:rPr>
              <a:t> </a:t>
            </a:r>
            <a:r>
              <a:rPr lang="en-GB" sz="4400" dirty="0" err="1">
                <a:solidFill>
                  <a:srgbClr val="800000"/>
                </a:solidFill>
                <a:latin typeface="UTM Avo" panose="02040603050506020204" pitchFamily="18" charset="0"/>
              </a:rPr>
              <a:t>việc</a:t>
            </a:r>
            <a:r>
              <a:rPr lang="en-GB" sz="4400" dirty="0">
                <a:solidFill>
                  <a:srgbClr val="800000"/>
                </a:solidFill>
                <a:latin typeface="UTM Avo" panose="02040603050506020204" pitchFamily="18" charset="0"/>
              </a:rPr>
              <a:t> </a:t>
            </a:r>
            <a:r>
              <a:rPr lang="en-GB" sz="4400" dirty="0" err="1">
                <a:solidFill>
                  <a:srgbClr val="800000"/>
                </a:solidFill>
                <a:latin typeface="UTM Avo" panose="02040603050506020204" pitchFamily="18" charset="0"/>
              </a:rPr>
              <a:t>biết</a:t>
            </a:r>
            <a:r>
              <a:rPr lang="en-GB" sz="4400" dirty="0">
                <a:solidFill>
                  <a:srgbClr val="800000"/>
                </a:solidFill>
                <a:latin typeface="UTM Avo" panose="02040603050506020204" pitchFamily="18" charset="0"/>
              </a:rPr>
              <a:t> </a:t>
            </a:r>
            <a:r>
              <a:rPr lang="en-GB" sz="4400" dirty="0" err="1">
                <a:solidFill>
                  <a:srgbClr val="800000"/>
                </a:solidFill>
                <a:latin typeface="UTM Avo" panose="02040603050506020204" pitchFamily="18" charset="0"/>
              </a:rPr>
              <a:t>bơi</a:t>
            </a:r>
            <a:r>
              <a:rPr lang="en-GB" sz="4400" dirty="0">
                <a:solidFill>
                  <a:srgbClr val="800000"/>
                </a:solidFill>
                <a:latin typeface="UTM Avo" panose="02040603050506020204" pitchFamily="18" charset="0"/>
              </a:rPr>
              <a:t>.</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8" y="3826333"/>
            <a:ext cx="2172088" cy="3049612"/>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b="30437"/>
          <a:stretch/>
        </p:blipFill>
        <p:spPr>
          <a:xfrm>
            <a:off x="1026307" y="2540351"/>
            <a:ext cx="2522668" cy="1754858"/>
          </a:xfrm>
          <a:prstGeom prst="rect">
            <a:avLst/>
          </a:prstGeom>
        </p:spPr>
      </p:pic>
      <p:pic>
        <p:nvPicPr>
          <p:cNvPr id="14" name="Picture 13"/>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2222" r="96333"/>
                    </a14:imgEffect>
                  </a14:imgLayer>
                </a14:imgProps>
              </a:ext>
              <a:ext uri="{28A0092B-C50C-407E-A947-70E740481C1C}">
                <a14:useLocalDpi xmlns:a14="http://schemas.microsoft.com/office/drawing/2010/main" val="0"/>
              </a:ext>
            </a:extLst>
          </a:blip>
          <a:stretch>
            <a:fillRect/>
          </a:stretch>
        </p:blipFill>
        <p:spPr>
          <a:xfrm>
            <a:off x="5989228" y="5341758"/>
            <a:ext cx="2123963" cy="1887967"/>
          </a:xfrm>
          <a:prstGeom prst="rect">
            <a:avLst/>
          </a:prstGeom>
        </p:spPr>
      </p:pic>
      <p:pic>
        <p:nvPicPr>
          <p:cNvPr id="15" name="Picture 14"/>
          <p:cNvPicPr>
            <a:picLocks noChangeAspect="1"/>
          </p:cNvPicPr>
          <p:nvPr/>
        </p:nvPicPr>
        <p:blipFill>
          <a:blip r:embed="rId8" cstate="print">
            <a:extLst>
              <a:ext uri="{BEBA8EAE-BF5A-486C-A8C5-ECC9F3942E4B}">
                <a14:imgProps xmlns:a14="http://schemas.microsoft.com/office/drawing/2010/main">
                  <a14:imgLayer r:embed="rId9">
                    <a14:imgEffect>
                      <a14:backgroundRemoval t="0" b="99231" l="10000" r="90000"/>
                    </a14:imgEffect>
                  </a14:imgLayer>
                </a14:imgProps>
              </a:ext>
              <a:ext uri="{28A0092B-C50C-407E-A947-70E740481C1C}">
                <a14:useLocalDpi xmlns:a14="http://schemas.microsoft.com/office/drawing/2010/main" val="0"/>
              </a:ext>
            </a:extLst>
          </a:blip>
          <a:stretch>
            <a:fillRect/>
          </a:stretch>
        </p:blipFill>
        <p:spPr>
          <a:xfrm>
            <a:off x="8647009" y="5176221"/>
            <a:ext cx="2251073" cy="130062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72546" y="3261"/>
            <a:ext cx="1813933" cy="1191406"/>
          </a:xfrm>
          <a:prstGeom prst="rect">
            <a:avLst/>
          </a:prstGeom>
        </p:spPr>
      </p:pic>
      <p:pic>
        <p:nvPicPr>
          <p:cNvPr id="17" name="Picture 16"/>
          <p:cNvPicPr>
            <a:picLocks noChangeAspect="1"/>
          </p:cNvPicPr>
          <p:nvPr/>
        </p:nvPicPr>
        <p:blipFill rotWithShape="1">
          <a:blip r:embed="rId11" cstate="print">
            <a:extLst>
              <a:ext uri="{28A0092B-C50C-407E-A947-70E740481C1C}">
                <a14:useLocalDpi xmlns:a14="http://schemas.microsoft.com/office/drawing/2010/main" val="0"/>
              </a:ext>
            </a:extLst>
          </a:blip>
          <a:srcRect l="18358" t="22359" r="16868" b="17333"/>
          <a:stretch/>
        </p:blipFill>
        <p:spPr>
          <a:xfrm>
            <a:off x="10452280" y="0"/>
            <a:ext cx="1801725" cy="1677468"/>
          </a:xfrm>
          <a:prstGeom prst="rect">
            <a:avLst/>
          </a:prstGeom>
        </p:spPr>
      </p:pic>
    </p:spTree>
    <p:extLst>
      <p:ext uri="{BB962C8B-B14F-4D97-AF65-F5344CB8AC3E}">
        <p14:creationId xmlns:p14="http://schemas.microsoft.com/office/powerpoint/2010/main" val="97768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065" y="129847"/>
            <a:ext cx="1275466" cy="1260161"/>
          </a:xfrm>
          <a:prstGeom prst="rect">
            <a:avLst/>
          </a:prstGeom>
        </p:spPr>
      </p:pic>
      <p:sp>
        <p:nvSpPr>
          <p:cNvPr id="5" name="TextBox 4"/>
          <p:cNvSpPr txBox="1"/>
          <p:nvPr/>
        </p:nvSpPr>
        <p:spPr>
          <a:xfrm>
            <a:off x="175672" y="1226191"/>
            <a:ext cx="1782548" cy="461665"/>
          </a:xfrm>
          <a:prstGeom prst="rect">
            <a:avLst/>
          </a:prstGeom>
          <a:noFill/>
        </p:spPr>
        <p:txBody>
          <a:bodyPr wrap="square" rtlCol="0">
            <a:spAutoFit/>
          </a:bodyPr>
          <a:lstStyle/>
          <a:p>
            <a:r>
              <a:rPr lang="en-GB" sz="2400" b="1" dirty="0" err="1">
                <a:solidFill>
                  <a:schemeClr val="bg1"/>
                </a:solidFill>
                <a:latin typeface="UVN Vi Vi" pitchFamily="2" charset="0"/>
                <a:cs typeface="#9Slide03 Cousine Bold" panose="02070709020205020404" pitchFamily="49" charset="0"/>
              </a:rPr>
              <a:t>Tiếng</a:t>
            </a:r>
            <a:r>
              <a:rPr lang="en-GB" sz="2400" b="1" dirty="0">
                <a:solidFill>
                  <a:schemeClr val="bg1"/>
                </a:solidFill>
                <a:latin typeface="UVN Vi Vi" pitchFamily="2" charset="0"/>
                <a:cs typeface="#9Slide03 Cousine Bold" panose="02070709020205020404" pitchFamily="49" charset="0"/>
              </a:rPr>
              <a:t> </a:t>
            </a:r>
            <a:r>
              <a:rPr lang="en-GB" sz="2400" b="1" dirty="0" err="1">
                <a:solidFill>
                  <a:schemeClr val="bg1"/>
                </a:solidFill>
                <a:latin typeface="UVN Vi Vi" pitchFamily="2" charset="0"/>
                <a:cs typeface="#9Slide03 Cousine Bold" panose="02070709020205020404" pitchFamily="49" charset="0"/>
              </a:rPr>
              <a:t>Việt</a:t>
            </a:r>
            <a:r>
              <a:rPr lang="en-GB" sz="2400" b="1" dirty="0">
                <a:solidFill>
                  <a:schemeClr val="bg1"/>
                </a:solidFill>
                <a:latin typeface="UVN Vi Vi" pitchFamily="2" charset="0"/>
                <a:cs typeface="#9Slide03 Cousine Bold" panose="02070709020205020404" pitchFamily="49" charset="0"/>
              </a:rPr>
              <a:t> 3</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256" y="3054914"/>
            <a:ext cx="3664173" cy="4190938"/>
          </a:xfrm>
          <a:prstGeom prst="rect">
            <a:avLst/>
          </a:prstGeom>
        </p:spPr>
      </p:pic>
      <p:pic>
        <p:nvPicPr>
          <p:cNvPr id="9" name="Picture 8"/>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2222" r="96333"/>
                    </a14:imgEffect>
                  </a14:imgLayer>
                </a14:imgProps>
              </a:ext>
              <a:ext uri="{28A0092B-C50C-407E-A947-70E740481C1C}">
                <a14:useLocalDpi xmlns:a14="http://schemas.microsoft.com/office/drawing/2010/main" val="0"/>
              </a:ext>
            </a:extLst>
          </a:blip>
          <a:stretch>
            <a:fillRect/>
          </a:stretch>
        </p:blipFill>
        <p:spPr>
          <a:xfrm>
            <a:off x="7355066" y="5281651"/>
            <a:ext cx="2123963" cy="1887967"/>
          </a:xfrm>
          <a:prstGeom prst="rect">
            <a:avLst/>
          </a:prstGeom>
        </p:spPr>
      </p:pic>
      <p:pic>
        <p:nvPicPr>
          <p:cNvPr id="10" name="Picture 9"/>
          <p:cNvPicPr>
            <a:picLocks noChangeAspect="1"/>
          </p:cNvPicPr>
          <p:nvPr/>
        </p:nvPicPr>
        <p:blipFill>
          <a:blip r:embed="rId8" cstate="print">
            <a:extLst>
              <a:ext uri="{BEBA8EAE-BF5A-486C-A8C5-ECC9F3942E4B}">
                <a14:imgProps xmlns:a14="http://schemas.microsoft.com/office/drawing/2010/main">
                  <a14:imgLayer r:embed="rId9">
                    <a14:imgEffect>
                      <a14:backgroundRemoval t="0" b="99231" l="10000" r="90000"/>
                    </a14:imgEffect>
                  </a14:imgLayer>
                </a14:imgProps>
              </a:ext>
              <a:ext uri="{28A0092B-C50C-407E-A947-70E740481C1C}">
                <a14:useLocalDpi xmlns:a14="http://schemas.microsoft.com/office/drawing/2010/main" val="0"/>
              </a:ext>
            </a:extLst>
          </a:blip>
          <a:stretch>
            <a:fillRect/>
          </a:stretch>
        </p:blipFill>
        <p:spPr>
          <a:xfrm>
            <a:off x="8297509" y="5021908"/>
            <a:ext cx="2251073" cy="1300620"/>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72546" y="3261"/>
            <a:ext cx="1813933" cy="1191406"/>
          </a:xfrm>
          <a:prstGeom prst="rect">
            <a:avLst/>
          </a:prstGeom>
        </p:spPr>
      </p:pic>
      <p:pic>
        <p:nvPicPr>
          <p:cNvPr id="12" name="Picture 11"/>
          <p:cNvPicPr>
            <a:picLocks noChangeAspect="1"/>
          </p:cNvPicPr>
          <p:nvPr/>
        </p:nvPicPr>
        <p:blipFill rotWithShape="1">
          <a:blip r:embed="rId11" cstate="print">
            <a:extLst>
              <a:ext uri="{28A0092B-C50C-407E-A947-70E740481C1C}">
                <a14:useLocalDpi xmlns:a14="http://schemas.microsoft.com/office/drawing/2010/main" val="0"/>
              </a:ext>
            </a:extLst>
          </a:blip>
          <a:srcRect l="18358" t="22359" r="16868" b="17333"/>
          <a:stretch/>
        </p:blipFill>
        <p:spPr>
          <a:xfrm>
            <a:off x="10452280" y="0"/>
            <a:ext cx="1801725" cy="1677468"/>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25902" y="57681"/>
            <a:ext cx="2371550" cy="1390008"/>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36219" y="3615218"/>
            <a:ext cx="4389500" cy="1085182"/>
          </a:xfrm>
          <a:prstGeom prst="rect">
            <a:avLst/>
          </a:prstGeom>
        </p:spPr>
      </p:pic>
      <p:grpSp>
        <p:nvGrpSpPr>
          <p:cNvPr id="25" name="Group 24"/>
          <p:cNvGrpSpPr/>
          <p:nvPr/>
        </p:nvGrpSpPr>
        <p:grpSpPr>
          <a:xfrm>
            <a:off x="2369545" y="1922998"/>
            <a:ext cx="7178587" cy="1473662"/>
            <a:chOff x="1313418" y="3100336"/>
            <a:chExt cx="7178587" cy="1473662"/>
          </a:xfrm>
        </p:grpSpPr>
        <p:grpSp>
          <p:nvGrpSpPr>
            <p:cNvPr id="26" name="Group 25"/>
            <p:cNvGrpSpPr/>
            <p:nvPr/>
          </p:nvGrpSpPr>
          <p:grpSpPr>
            <a:xfrm>
              <a:off x="1313418" y="3100336"/>
              <a:ext cx="7178587" cy="1473662"/>
              <a:chOff x="1339519" y="1543058"/>
              <a:chExt cx="7178587" cy="1473662"/>
            </a:xfrm>
          </p:grpSpPr>
          <p:sp>
            <p:nvSpPr>
              <p:cNvPr id="28" name="Rounded Rectangle 27"/>
              <p:cNvSpPr/>
              <p:nvPr/>
            </p:nvSpPr>
            <p:spPr>
              <a:xfrm>
                <a:off x="1339519" y="1752616"/>
                <a:ext cx="1233055" cy="1206801"/>
              </a:xfrm>
              <a:prstGeom prst="roundRect">
                <a:avLst/>
              </a:prstGeom>
              <a:solidFill>
                <a:srgbClr val="BC4749"/>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dirty="0">
                    <a:ln>
                      <a:solidFill>
                        <a:schemeClr val="tx1"/>
                      </a:solidFill>
                      <a:prstDash val="solid"/>
                    </a:ln>
                    <a:latin typeface="SVN-Poky's" panose="020B0606040200020203" pitchFamily="34" charset="0"/>
                  </a:rPr>
                  <a:t>T</a:t>
                </a:r>
              </a:p>
            </p:txBody>
          </p:sp>
          <p:sp>
            <p:nvSpPr>
              <p:cNvPr id="29" name="Rounded Rectangle 28"/>
              <p:cNvSpPr/>
              <p:nvPr/>
            </p:nvSpPr>
            <p:spPr>
              <a:xfrm>
                <a:off x="2392074" y="1685600"/>
                <a:ext cx="1233055" cy="1331120"/>
              </a:xfrm>
              <a:prstGeom prst="roundRect">
                <a:avLst/>
              </a:prstGeom>
              <a:solidFill>
                <a:schemeClr val="accent6">
                  <a:lumMod val="7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dirty="0">
                    <a:ln>
                      <a:solidFill>
                        <a:schemeClr val="tx1"/>
                      </a:solidFill>
                      <a:prstDash val="solid"/>
                    </a:ln>
                    <a:latin typeface="SVN-Poky's" panose="020B0606040200020203" pitchFamily="34" charset="0"/>
                  </a:rPr>
                  <a:t>Ậ</a:t>
                </a:r>
              </a:p>
            </p:txBody>
          </p:sp>
          <p:sp>
            <p:nvSpPr>
              <p:cNvPr id="30" name="Rounded Rectangle 29"/>
              <p:cNvSpPr/>
              <p:nvPr/>
            </p:nvSpPr>
            <p:spPr>
              <a:xfrm>
                <a:off x="5083932" y="1750012"/>
                <a:ext cx="1233055" cy="1206801"/>
              </a:xfrm>
              <a:prstGeom prst="roundRect">
                <a:avLst/>
              </a:prstGeom>
              <a:solidFill>
                <a:srgbClr val="0081A7"/>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dirty="0">
                    <a:ln>
                      <a:solidFill>
                        <a:schemeClr val="tx1"/>
                      </a:solidFill>
                      <a:prstDash val="solid"/>
                    </a:ln>
                    <a:latin typeface="SVN-Poky's" panose="020B0606040200020203" pitchFamily="34" charset="0"/>
                  </a:rPr>
                  <a:t>B</a:t>
                </a:r>
              </a:p>
            </p:txBody>
          </p:sp>
          <p:sp>
            <p:nvSpPr>
              <p:cNvPr id="31" name="Rounded Rectangle 30"/>
              <p:cNvSpPr/>
              <p:nvPr/>
            </p:nvSpPr>
            <p:spPr>
              <a:xfrm>
                <a:off x="6153967" y="1543058"/>
                <a:ext cx="1233055" cy="1395603"/>
              </a:xfrm>
              <a:prstGeom prst="roundRect">
                <a:avLst/>
              </a:prstGeom>
              <a:solidFill>
                <a:srgbClr val="DB7C26"/>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dirty="0">
                    <a:ln>
                      <a:solidFill>
                        <a:schemeClr val="tx1"/>
                      </a:solidFill>
                      <a:prstDash val="solid"/>
                    </a:ln>
                    <a:latin typeface="SVN-Poky's" panose="020B0606040200020203" pitchFamily="34" charset="0"/>
                  </a:rPr>
                  <a:t>Ơ</a:t>
                </a:r>
              </a:p>
            </p:txBody>
          </p:sp>
          <p:sp>
            <p:nvSpPr>
              <p:cNvPr id="32" name="Rounded Rectangle 31"/>
              <p:cNvSpPr/>
              <p:nvPr/>
            </p:nvSpPr>
            <p:spPr>
              <a:xfrm>
                <a:off x="7285051" y="1685600"/>
                <a:ext cx="1233055" cy="1277952"/>
              </a:xfrm>
              <a:prstGeom prst="roundRect">
                <a:avLst/>
              </a:prstGeom>
              <a:solidFill>
                <a:srgbClr val="EF476F"/>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en-GB" sz="8800" dirty="0">
                    <a:ln>
                      <a:solidFill>
                        <a:schemeClr val="tx1"/>
                      </a:solidFill>
                      <a:prstDash val="solid"/>
                    </a:ln>
                    <a:latin typeface="SVN-Poky's" panose="020B0606040200020203" pitchFamily="34" charset="0"/>
                  </a:rPr>
                  <a:t>I</a:t>
                </a:r>
              </a:p>
            </p:txBody>
          </p:sp>
        </p:grpSp>
        <p:sp>
          <p:nvSpPr>
            <p:cNvPr id="27" name="Rounded Rectangle 26"/>
            <p:cNvSpPr/>
            <p:nvPr/>
          </p:nvSpPr>
          <p:spPr>
            <a:xfrm>
              <a:off x="3482936" y="3343493"/>
              <a:ext cx="1233055" cy="1206801"/>
            </a:xfrm>
            <a:prstGeom prst="roundRect">
              <a:avLst/>
            </a:prstGeom>
            <a:solidFill>
              <a:schemeClr val="accent2"/>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dirty="0">
                  <a:ln>
                    <a:solidFill>
                      <a:schemeClr val="tx1"/>
                    </a:solidFill>
                    <a:prstDash val="solid"/>
                  </a:ln>
                  <a:latin typeface="SVN-Poky's" panose="020B0606040200020203" pitchFamily="34" charset="0"/>
                </a:rPr>
                <a:t>P</a:t>
              </a:r>
            </a:p>
          </p:txBody>
        </p:sp>
      </p:grpSp>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91698" y="-430619"/>
            <a:ext cx="6468417" cy="3084843"/>
          </a:xfrm>
          <a:prstGeom prst="rect">
            <a:avLst/>
          </a:prstGeom>
        </p:spPr>
      </p:pic>
    </p:spTree>
    <p:extLst>
      <p:ext uri="{BB962C8B-B14F-4D97-AF65-F5344CB8AC3E}">
        <p14:creationId xmlns:p14="http://schemas.microsoft.com/office/powerpoint/2010/main" val="39811330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86100"/>
            <a:ext cx="2574062" cy="3613984"/>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30308"/>
          <a:stretch/>
        </p:blipFill>
        <p:spPr>
          <a:xfrm>
            <a:off x="1893192" y="3086100"/>
            <a:ext cx="2993103" cy="2085975"/>
          </a:xfrm>
          <a:prstGeom prst="rect">
            <a:avLst/>
          </a:prstGeom>
        </p:spPr>
      </p:pic>
      <p:pic>
        <p:nvPicPr>
          <p:cNvPr id="11" name="Picture 10"/>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2222" r="96333"/>
                    </a14:imgEffect>
                  </a14:imgLayer>
                </a14:imgProps>
              </a:ext>
              <a:ext uri="{28A0092B-C50C-407E-A947-70E740481C1C}">
                <a14:useLocalDpi xmlns:a14="http://schemas.microsoft.com/office/drawing/2010/main" val="0"/>
              </a:ext>
            </a:extLst>
          </a:blip>
          <a:stretch>
            <a:fillRect/>
          </a:stretch>
        </p:blipFill>
        <p:spPr>
          <a:xfrm>
            <a:off x="5202080" y="4970033"/>
            <a:ext cx="2123963" cy="1887967"/>
          </a:xfrm>
          <a:prstGeom prst="rect">
            <a:avLst/>
          </a:prstGeom>
        </p:spPr>
      </p:pic>
      <p:pic>
        <p:nvPicPr>
          <p:cNvPr id="12" name="Picture 11"/>
          <p:cNvPicPr>
            <a:picLocks noChangeAspect="1"/>
          </p:cNvPicPr>
          <p:nvPr/>
        </p:nvPicPr>
        <p:blipFill>
          <a:blip r:embed="rId6" cstate="print">
            <a:extLst>
              <a:ext uri="{BEBA8EAE-BF5A-486C-A8C5-ECC9F3942E4B}">
                <a14:imgProps xmlns:a14="http://schemas.microsoft.com/office/drawing/2010/main">
                  <a14:imgLayer r:embed="rId7">
                    <a14:imgEffect>
                      <a14:backgroundRemoval t="0" b="99231" l="10000" r="90000"/>
                    </a14:imgEffect>
                  </a14:imgLayer>
                </a14:imgProps>
              </a:ext>
              <a:ext uri="{28A0092B-C50C-407E-A947-70E740481C1C}">
                <a14:useLocalDpi xmlns:a14="http://schemas.microsoft.com/office/drawing/2010/main" val="0"/>
              </a:ext>
            </a:extLst>
          </a:blip>
          <a:stretch>
            <a:fillRect/>
          </a:stretch>
        </p:blipFill>
        <p:spPr>
          <a:xfrm>
            <a:off x="9553975" y="5452899"/>
            <a:ext cx="2251073" cy="130062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72546" y="3261"/>
            <a:ext cx="1813933" cy="1191406"/>
          </a:xfrm>
          <a:prstGeom prst="rect">
            <a:avLst/>
          </a:prstGeom>
        </p:spPr>
      </p:pic>
      <p:pic>
        <p:nvPicPr>
          <p:cNvPr id="14" name="Picture 13"/>
          <p:cNvPicPr>
            <a:picLocks noChangeAspect="1"/>
          </p:cNvPicPr>
          <p:nvPr/>
        </p:nvPicPr>
        <p:blipFill rotWithShape="1">
          <a:blip r:embed="rId9" cstate="print">
            <a:extLst>
              <a:ext uri="{28A0092B-C50C-407E-A947-70E740481C1C}">
                <a14:useLocalDpi xmlns:a14="http://schemas.microsoft.com/office/drawing/2010/main" val="0"/>
              </a:ext>
            </a:extLst>
          </a:blip>
          <a:srcRect l="18358" t="22359" r="16868" b="17333"/>
          <a:stretch/>
        </p:blipFill>
        <p:spPr>
          <a:xfrm>
            <a:off x="10452280" y="0"/>
            <a:ext cx="1801725" cy="1677468"/>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105" y="57341"/>
            <a:ext cx="2235574" cy="1468343"/>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1577" y="1103122"/>
            <a:ext cx="1813933" cy="1191406"/>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31481" y="566057"/>
            <a:ext cx="5637832" cy="3441707"/>
          </a:xfrm>
          <a:prstGeom prst="rect">
            <a:avLst/>
          </a:prstGeom>
        </p:spPr>
      </p:pic>
    </p:spTree>
    <p:extLst>
      <p:ext uri="{BB962C8B-B14F-4D97-AF65-F5344CB8AC3E}">
        <p14:creationId xmlns:p14="http://schemas.microsoft.com/office/powerpoint/2010/main" val="23974342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242" y="0"/>
            <a:ext cx="11987464" cy="6858000"/>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nip Diagonal Corner Rectangle 4"/>
          <p:cNvSpPr/>
          <p:nvPr/>
        </p:nvSpPr>
        <p:spPr>
          <a:xfrm>
            <a:off x="0" y="0"/>
            <a:ext cx="2534653" cy="609600"/>
          </a:xfrm>
          <a:prstGeom prst="snip2DiagRect">
            <a:avLst/>
          </a:prstGeom>
          <a:solidFill>
            <a:schemeClr val="bg1"/>
          </a:solidFill>
          <a:ln>
            <a:solidFill>
              <a:schemeClr val="accent5">
                <a:lumMod val="20000"/>
                <a:lumOff val="8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UTM Avo" panose="02040603050506020204" pitchFamily="18" charset="0"/>
              </a:rPr>
              <a:t>Đọc</a:t>
            </a:r>
            <a:r>
              <a:rPr lang="en-GB" sz="2800" b="1" dirty="0">
                <a:solidFill>
                  <a:srgbClr val="002060"/>
                </a:solidFill>
                <a:latin typeface="UTM Avo" panose="02040603050506020204" pitchFamily="18" charset="0"/>
              </a:rPr>
              <a:t> </a:t>
            </a:r>
            <a:r>
              <a:rPr lang="en-GB" sz="2800" b="1" dirty="0" err="1">
                <a:solidFill>
                  <a:srgbClr val="002060"/>
                </a:solidFill>
                <a:latin typeface="UTM Avo" panose="02040603050506020204" pitchFamily="18" charset="0"/>
              </a:rPr>
              <a:t>mẫu</a:t>
            </a:r>
            <a:endParaRPr lang="en-GB" sz="2800" b="1" dirty="0">
              <a:solidFill>
                <a:srgbClr val="002060"/>
              </a:solidFill>
              <a:latin typeface="UTM Avo" panose="020406030505060202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7718" y="107502"/>
            <a:ext cx="5646821" cy="6096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94000" flipH="1">
            <a:off x="8879362" y="-172743"/>
            <a:ext cx="1309562" cy="1170090"/>
          </a:xfrm>
          <a:prstGeom prst="rect">
            <a:avLst/>
          </a:prstGeom>
        </p:spPr>
      </p:pic>
      <p:sp>
        <p:nvSpPr>
          <p:cNvPr id="10" name="Rectangle 9"/>
          <p:cNvSpPr/>
          <p:nvPr/>
        </p:nvSpPr>
        <p:spPr>
          <a:xfrm>
            <a:off x="204536" y="648141"/>
            <a:ext cx="11782928" cy="4154984"/>
          </a:xfrm>
          <a:prstGeom prst="rect">
            <a:avLst/>
          </a:prstGeom>
        </p:spPr>
        <p:txBody>
          <a:bodyPr wrap="square">
            <a:spAutoFit/>
          </a:bodyPr>
          <a:lstStyle/>
          <a:p>
            <a:pPr algn="just"/>
            <a:r>
              <a:rPr lang="en-GB" sz="2400" b="0" i="0" dirty="0">
                <a:solidFill>
                  <a:srgbClr val="002060"/>
                </a:solidFill>
                <a:effectLst/>
                <a:latin typeface="Cambria" panose="02040503050406030204" pitchFamily="18" charset="0"/>
                <a:ea typeface="Cambria" panose="02040503050406030204" pitchFamily="18" charset="0"/>
              </a:rPr>
              <a:t>     </a:t>
            </a:r>
            <a:r>
              <a:rPr lang="vi-VN" sz="2400" b="0" i="0" dirty="0">
                <a:solidFill>
                  <a:srgbClr val="002060"/>
                </a:solidFill>
                <a:effectLst/>
                <a:latin typeface="Cambria" panose="02040503050406030204" pitchFamily="18" charset="0"/>
                <a:ea typeface="Cambria" panose="02040503050406030204" pitchFamily="18" charset="0"/>
              </a:rPr>
              <a:t>Ngày…. tháng….</a:t>
            </a:r>
          </a:p>
          <a:p>
            <a:pPr algn="just"/>
            <a:r>
              <a:rPr lang="en-GB" sz="2400" b="0" i="0" dirty="0">
                <a:solidFill>
                  <a:srgbClr val="002060"/>
                </a:solidFill>
                <a:effectLst/>
                <a:latin typeface="Cambria" panose="02040503050406030204" pitchFamily="18" charset="0"/>
                <a:ea typeface="Cambria" panose="02040503050406030204" pitchFamily="18" charset="0"/>
              </a:rPr>
              <a:t>     </a:t>
            </a:r>
            <a:r>
              <a:rPr lang="vi-VN" sz="2400" b="0" i="0" dirty="0">
                <a:solidFill>
                  <a:srgbClr val="002060"/>
                </a:solidFill>
                <a:effectLst/>
                <a:latin typeface="Cambria" panose="02040503050406030204" pitchFamily="18" charset="0"/>
                <a:ea typeface="Cambria" panose="02040503050406030204" pitchFamily="18" charset="0"/>
              </a:rPr>
              <a:t>Hôm nay, mẹ đưa mình đi tập bơi. Mình rất phấn khích vì được mẹ chuẩn bị cho một chiếc mũ bơi cùng cặp kính bơi màu hồng rất đẹp. Cô giáo cũng khen đồ bơi của mình đáng yêu.</a:t>
            </a:r>
          </a:p>
          <a:p>
            <a:pPr algn="just"/>
            <a:r>
              <a:rPr lang="en-GB" sz="2400" b="0" i="0" dirty="0">
                <a:solidFill>
                  <a:srgbClr val="002060"/>
                </a:solidFill>
                <a:effectLst/>
                <a:latin typeface="Cambria" panose="02040503050406030204" pitchFamily="18" charset="0"/>
                <a:ea typeface="Cambria" panose="02040503050406030204" pitchFamily="18" charset="0"/>
              </a:rPr>
              <a:t>     </a:t>
            </a:r>
            <a:r>
              <a:rPr lang="vi-VN" sz="2400" b="0" i="0" dirty="0">
                <a:solidFill>
                  <a:srgbClr val="002060"/>
                </a:solidFill>
                <a:effectLst/>
                <a:latin typeface="Cambria" panose="02040503050406030204" pitchFamily="18" charset="0"/>
                <a:ea typeface="Cambria" panose="02040503050406030204" pitchFamily="18" charset="0"/>
              </a:rPr>
              <a:t>Đầu tiên, cô dạy mình tập thở. Nhưng khi thở dưới nước, mình toàn bị sặc. Mình sợ đến mức không dám xuống nước nữa. Mẹ bảo do mình chưa quen. Mẹ vỗ về, động viên mình mãi. Thế là mình tiếp tục tập luy</a:t>
            </a:r>
            <a:r>
              <a:rPr lang="en-GB" sz="2400" dirty="0">
                <a:solidFill>
                  <a:srgbClr val="002060"/>
                </a:solidFill>
                <a:latin typeface="Cambria" panose="02040503050406030204" pitchFamily="18" charset="0"/>
                <a:ea typeface="Cambria" panose="02040503050406030204" pitchFamily="18" charset="0"/>
              </a:rPr>
              <a:t>ệ</a:t>
            </a:r>
            <a:r>
              <a:rPr lang="vi-VN" sz="2400" b="0" i="0" dirty="0">
                <a:solidFill>
                  <a:srgbClr val="002060"/>
                </a:solidFill>
                <a:effectLst/>
                <a:latin typeface="Cambria" panose="02040503050406030204" pitchFamily="18" charset="0"/>
                <a:ea typeface="Cambria" panose="02040503050406030204" pitchFamily="18" charset="0"/>
              </a:rPr>
              <a:t>n.</a:t>
            </a:r>
          </a:p>
          <a:p>
            <a:pPr algn="just"/>
            <a:r>
              <a:rPr lang="en-GB" sz="2400" b="0" i="0" dirty="0">
                <a:solidFill>
                  <a:srgbClr val="002060"/>
                </a:solidFill>
                <a:effectLst/>
                <a:latin typeface="Cambria" panose="02040503050406030204" pitchFamily="18" charset="0"/>
                <a:ea typeface="Cambria" panose="02040503050406030204" pitchFamily="18" charset="0"/>
              </a:rPr>
              <a:t>     </a:t>
            </a:r>
            <a:r>
              <a:rPr lang="vi-VN" sz="2400" b="0" i="0" dirty="0">
                <a:solidFill>
                  <a:srgbClr val="002060"/>
                </a:solidFill>
                <a:effectLst/>
                <a:latin typeface="Cambria" panose="02040503050406030204" pitchFamily="18" charset="0"/>
                <a:ea typeface="Cambria" panose="02040503050406030204" pitchFamily="18" charset="0"/>
              </a:rPr>
              <a:t>Cuối buổi, mình vẫn chưa thở dưới nước được. Mình thấy hơi buồn. Mình nghĩ lần sau, mình sẽ tập tốt hơn.</a:t>
            </a:r>
          </a:p>
          <a:p>
            <a:pPr algn="just"/>
            <a:br>
              <a:rPr lang="vi-VN" sz="2400" b="0" i="0" dirty="0">
                <a:solidFill>
                  <a:srgbClr val="002060"/>
                </a:solidFill>
                <a:effectLst/>
                <a:latin typeface="OpenSans"/>
              </a:rPr>
            </a:br>
            <a:endParaRPr lang="en-GB" sz="2400" dirty="0">
              <a:solidFill>
                <a:srgbClr val="002060"/>
              </a:solidFill>
              <a:latin typeface="UTM Avo" panose="02040603050506020204" pitchFamily="18"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5205" y="3685668"/>
            <a:ext cx="7568225" cy="3172332"/>
          </a:xfrm>
          <a:prstGeom prst="rect">
            <a:avLst/>
          </a:prstGeom>
        </p:spPr>
      </p:pic>
      <p:pic>
        <p:nvPicPr>
          <p:cNvPr id="12" name="Picture 11"/>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2222" r="96333"/>
                    </a14:imgEffect>
                  </a14:imgLayer>
                </a14:imgProps>
              </a:ext>
              <a:ext uri="{28A0092B-C50C-407E-A947-70E740481C1C}">
                <a14:useLocalDpi xmlns:a14="http://schemas.microsoft.com/office/drawing/2010/main" val="0"/>
              </a:ext>
            </a:extLst>
          </a:blip>
          <a:stretch>
            <a:fillRect/>
          </a:stretch>
        </p:blipFill>
        <p:spPr>
          <a:xfrm>
            <a:off x="204536" y="4359323"/>
            <a:ext cx="2495912" cy="2218588"/>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0" b="99231" l="10000" r="90000"/>
                    </a14:imgEffect>
                  </a14:imgLayer>
                </a14:imgProps>
              </a:ext>
              <a:ext uri="{28A0092B-C50C-407E-A947-70E740481C1C}">
                <a14:useLocalDpi xmlns:a14="http://schemas.microsoft.com/office/drawing/2010/main" val="0"/>
              </a:ext>
            </a:extLst>
          </a:blip>
          <a:stretch>
            <a:fillRect/>
          </a:stretch>
        </p:blipFill>
        <p:spPr>
          <a:xfrm>
            <a:off x="1032957" y="4841666"/>
            <a:ext cx="2645282" cy="1528385"/>
          </a:xfrm>
          <a:prstGeom prst="rect">
            <a:avLst/>
          </a:prstGeom>
        </p:spPr>
      </p:pic>
    </p:spTree>
    <p:extLst>
      <p:ext uri="{BB962C8B-B14F-4D97-AF65-F5344CB8AC3E}">
        <p14:creationId xmlns:p14="http://schemas.microsoft.com/office/powerpoint/2010/main" val="16707093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242" y="107502"/>
            <a:ext cx="11987464" cy="6858000"/>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nip Diagonal Corner Rectangle 4"/>
          <p:cNvSpPr/>
          <p:nvPr/>
        </p:nvSpPr>
        <p:spPr>
          <a:xfrm>
            <a:off x="0" y="0"/>
            <a:ext cx="2534653" cy="609600"/>
          </a:xfrm>
          <a:prstGeom prst="snip2DiagRect">
            <a:avLst/>
          </a:prstGeom>
          <a:solidFill>
            <a:schemeClr val="bg1"/>
          </a:solidFill>
          <a:ln>
            <a:solidFill>
              <a:schemeClr val="accent5">
                <a:lumMod val="20000"/>
                <a:lumOff val="8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UTM Avo" panose="02040603050506020204" pitchFamily="18" charset="0"/>
              </a:rPr>
              <a:t>Đọc</a:t>
            </a:r>
            <a:r>
              <a:rPr lang="en-GB" sz="2800" b="1" dirty="0">
                <a:solidFill>
                  <a:srgbClr val="002060"/>
                </a:solidFill>
                <a:latin typeface="UTM Avo" panose="02040603050506020204" pitchFamily="18" charset="0"/>
              </a:rPr>
              <a:t> </a:t>
            </a:r>
            <a:r>
              <a:rPr lang="en-GB" sz="2800" b="1" dirty="0" err="1">
                <a:solidFill>
                  <a:srgbClr val="002060"/>
                </a:solidFill>
                <a:latin typeface="UTM Avo" panose="02040603050506020204" pitchFamily="18" charset="0"/>
              </a:rPr>
              <a:t>mẫu</a:t>
            </a:r>
            <a:endParaRPr lang="en-GB" sz="2800" b="1" dirty="0">
              <a:solidFill>
                <a:srgbClr val="002060"/>
              </a:solidFill>
              <a:latin typeface="UTM Avo" panose="020406030505060202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7718" y="107501"/>
            <a:ext cx="5646821" cy="68716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94000" flipH="1">
            <a:off x="8879362" y="-172743"/>
            <a:ext cx="1309562" cy="1170090"/>
          </a:xfrm>
          <a:prstGeom prst="rect">
            <a:avLst/>
          </a:prstGeom>
        </p:spPr>
      </p:pic>
      <p:sp>
        <p:nvSpPr>
          <p:cNvPr id="10" name="Rectangle 9"/>
          <p:cNvSpPr/>
          <p:nvPr/>
        </p:nvSpPr>
        <p:spPr>
          <a:xfrm>
            <a:off x="204536" y="902167"/>
            <a:ext cx="11782928" cy="3539430"/>
          </a:xfrm>
          <a:prstGeom prst="rect">
            <a:avLst/>
          </a:prstGeom>
        </p:spPr>
        <p:txBody>
          <a:bodyPr wrap="square">
            <a:spAutoFit/>
          </a:bodyPr>
          <a:lstStyle/>
          <a:p>
            <a:pPr algn="just"/>
            <a:r>
              <a:rPr lang="en-GB" sz="2800" b="0" i="0" dirty="0">
                <a:solidFill>
                  <a:srgbClr val="002060"/>
                </a:solidFill>
                <a:effectLst/>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Ngày… tháng…</a:t>
            </a:r>
          </a:p>
          <a:p>
            <a:pPr algn="just"/>
            <a:r>
              <a:rPr lang="en-GB"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Hôm nay, mình đã có cảm giác thích đi bơi. Mình không còn bị sặc nước nữa. Mình đã quen thở dưới nước rồi.</a:t>
            </a:r>
          </a:p>
          <a:p>
            <a:pPr algn="just"/>
            <a:r>
              <a:rPr lang="en-GB"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Cô dạy mình động tác bơi ếch. Động tác đó thật lạ! Khi đạp chân, mình giống hệt như một con ếch ộp.</a:t>
            </a:r>
          </a:p>
          <a:p>
            <a:pPr algn="just"/>
            <a:br>
              <a:rPr lang="vi-VN" sz="2800" dirty="0">
                <a:solidFill>
                  <a:srgbClr val="002060"/>
                </a:solidFill>
                <a:latin typeface="Cambria" panose="02040503050406030204" pitchFamily="18" charset="0"/>
                <a:ea typeface="Cambria" panose="02040503050406030204" pitchFamily="18" charset="0"/>
              </a:rPr>
            </a:br>
            <a:br>
              <a:rPr lang="vi-VN" sz="2800" dirty="0">
                <a:solidFill>
                  <a:srgbClr val="002060"/>
                </a:solidFill>
                <a:latin typeface="Cambria" panose="02040503050406030204" pitchFamily="18" charset="0"/>
                <a:ea typeface="Cambria" panose="02040503050406030204" pitchFamily="18" charset="0"/>
              </a:rPr>
            </a:br>
            <a:endParaRPr lang="en-GB" sz="2800" dirty="0">
              <a:solidFill>
                <a:srgbClr val="002060"/>
              </a:solidFill>
              <a:latin typeface="Cambria" panose="02040503050406030204" pitchFamily="18" charset="0"/>
              <a:ea typeface="Cambria" panose="02040503050406030204" pitchFamily="18" charset="0"/>
            </a:endParaRPr>
          </a:p>
        </p:txBody>
      </p:sp>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2222" r="96333"/>
                    </a14:imgEffect>
                  </a14:imgLayer>
                </a14:imgProps>
              </a:ext>
              <a:ext uri="{28A0092B-C50C-407E-A947-70E740481C1C}">
                <a14:useLocalDpi xmlns:a14="http://schemas.microsoft.com/office/drawing/2010/main" val="0"/>
              </a:ext>
            </a:extLst>
          </a:blip>
          <a:stretch>
            <a:fillRect/>
          </a:stretch>
        </p:blipFill>
        <p:spPr>
          <a:xfrm>
            <a:off x="204536" y="4359323"/>
            <a:ext cx="2495912" cy="2218588"/>
          </a:xfrm>
          <a:prstGeom prst="rect">
            <a:avLst/>
          </a:prstGeom>
        </p:spPr>
      </p:pic>
      <p:pic>
        <p:nvPicPr>
          <p:cNvPr id="13" name="Picture 12"/>
          <p:cNvPicPr>
            <a:picLocks noChangeAspect="1"/>
          </p:cNvPicPr>
          <p:nvPr/>
        </p:nvPicPr>
        <p:blipFill>
          <a:blip r:embed="rId6" cstate="print">
            <a:extLst>
              <a:ext uri="{BEBA8EAE-BF5A-486C-A8C5-ECC9F3942E4B}">
                <a14:imgProps xmlns:a14="http://schemas.microsoft.com/office/drawing/2010/main">
                  <a14:imgLayer r:embed="rId7">
                    <a14:imgEffect>
                      <a14:backgroundRemoval t="0" b="99231" l="10000" r="90000"/>
                    </a14:imgEffect>
                  </a14:imgLayer>
                </a14:imgProps>
              </a:ext>
              <a:ext uri="{28A0092B-C50C-407E-A947-70E740481C1C}">
                <a14:useLocalDpi xmlns:a14="http://schemas.microsoft.com/office/drawing/2010/main" val="0"/>
              </a:ext>
            </a:extLst>
          </a:blip>
          <a:stretch>
            <a:fillRect/>
          </a:stretch>
        </p:blipFill>
        <p:spPr>
          <a:xfrm>
            <a:off x="1032957" y="4841666"/>
            <a:ext cx="2645282" cy="1528385"/>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28869" y="3148423"/>
            <a:ext cx="7936245" cy="3709577"/>
          </a:xfrm>
          <a:prstGeom prst="rect">
            <a:avLst/>
          </a:prstGeom>
        </p:spPr>
      </p:pic>
    </p:spTree>
    <p:extLst>
      <p:ext uri="{BB962C8B-B14F-4D97-AF65-F5344CB8AC3E}">
        <p14:creationId xmlns:p14="http://schemas.microsoft.com/office/powerpoint/2010/main" val="28570454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2268" y="0"/>
            <a:ext cx="11987464" cy="6858000"/>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nip Diagonal Corner Rectangle 4"/>
          <p:cNvSpPr/>
          <p:nvPr/>
        </p:nvSpPr>
        <p:spPr>
          <a:xfrm>
            <a:off x="0" y="0"/>
            <a:ext cx="2534653" cy="609600"/>
          </a:xfrm>
          <a:prstGeom prst="snip2DiagRect">
            <a:avLst/>
          </a:prstGeom>
          <a:solidFill>
            <a:schemeClr val="bg1"/>
          </a:solidFill>
          <a:ln>
            <a:solidFill>
              <a:schemeClr val="accent5">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UTM Avo" panose="02040603050506020204" pitchFamily="18" charset="0"/>
              </a:rPr>
              <a:t>Đọc</a:t>
            </a:r>
            <a:r>
              <a:rPr lang="en-GB" sz="2800" b="1" dirty="0">
                <a:solidFill>
                  <a:srgbClr val="002060"/>
                </a:solidFill>
                <a:latin typeface="UTM Avo" panose="02040603050506020204" pitchFamily="18" charset="0"/>
              </a:rPr>
              <a:t> </a:t>
            </a:r>
            <a:r>
              <a:rPr lang="en-GB" sz="2800" b="1" dirty="0" err="1">
                <a:solidFill>
                  <a:srgbClr val="002060"/>
                </a:solidFill>
                <a:latin typeface="UTM Avo" panose="02040603050506020204" pitchFamily="18" charset="0"/>
              </a:rPr>
              <a:t>mẫu</a:t>
            </a:r>
            <a:endParaRPr lang="en-GB" sz="2800" b="1" dirty="0">
              <a:solidFill>
                <a:srgbClr val="002060"/>
              </a:solidFill>
              <a:latin typeface="UTM Avo" panose="020406030505060202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7718" y="107501"/>
            <a:ext cx="5646821" cy="79466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94000" flipH="1">
            <a:off x="8879362" y="-172743"/>
            <a:ext cx="1309562" cy="1170090"/>
          </a:xfrm>
          <a:prstGeom prst="rect">
            <a:avLst/>
          </a:prstGeom>
        </p:spPr>
      </p:pic>
      <p:sp>
        <p:nvSpPr>
          <p:cNvPr id="10" name="Rectangle 9"/>
          <p:cNvSpPr/>
          <p:nvPr/>
        </p:nvSpPr>
        <p:spPr>
          <a:xfrm>
            <a:off x="204536" y="886757"/>
            <a:ext cx="11782928" cy="3970318"/>
          </a:xfrm>
          <a:prstGeom prst="rect">
            <a:avLst/>
          </a:prstGeom>
        </p:spPr>
        <p:txBody>
          <a:bodyPr wrap="square">
            <a:spAutoFit/>
          </a:bodyPr>
          <a:lstStyle/>
          <a:p>
            <a:pPr algn="just"/>
            <a:r>
              <a:rPr lang="en-GB"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Ngày….tháng…..</a:t>
            </a:r>
          </a:p>
          <a:p>
            <a:pPr algn="just"/>
            <a:r>
              <a:rPr lang="en-GB"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Học bơi chẳng dễ một chút nào. Thế mà mình đã biết bơi rồi. Mình như một chú cá nhỏ tung tăng trong nước. Kể cũng lạ, hôm trước mình giống ếch, hôm nay mình lại giống cá. Chẳng sao, con nào cũng biết bơi mà. Giống như mình ấy.</a:t>
            </a:r>
          </a:p>
          <a:p>
            <a:pPr algn="just"/>
            <a:br>
              <a:rPr lang="vi-VN" sz="2800" dirty="0">
                <a:solidFill>
                  <a:srgbClr val="002060"/>
                </a:solidFill>
                <a:latin typeface="Cambria" panose="02040503050406030204" pitchFamily="18" charset="0"/>
                <a:ea typeface="Cambria" panose="02040503050406030204" pitchFamily="18" charset="0"/>
              </a:rPr>
            </a:br>
            <a:br>
              <a:rPr lang="vi-VN" sz="2800" dirty="0">
                <a:solidFill>
                  <a:srgbClr val="002060"/>
                </a:solidFill>
                <a:latin typeface="Cambria" panose="02040503050406030204" pitchFamily="18" charset="0"/>
                <a:ea typeface="Cambria" panose="02040503050406030204" pitchFamily="18" charset="0"/>
              </a:rPr>
            </a:br>
            <a:br>
              <a:rPr lang="vi-VN" sz="2800" dirty="0">
                <a:solidFill>
                  <a:srgbClr val="002060"/>
                </a:solidFill>
                <a:latin typeface="Cambria" panose="02040503050406030204" pitchFamily="18" charset="0"/>
                <a:ea typeface="Cambria" panose="02040503050406030204" pitchFamily="18" charset="0"/>
              </a:rPr>
            </a:br>
            <a:endParaRPr lang="en-GB" sz="2800" dirty="0">
              <a:solidFill>
                <a:srgbClr val="002060"/>
              </a:solidFill>
              <a:latin typeface="Cambria" panose="02040503050406030204" pitchFamily="18" charset="0"/>
              <a:ea typeface="Cambria" panose="02040503050406030204" pitchFamily="18" charset="0"/>
            </a:endParaRPr>
          </a:p>
        </p:txBody>
      </p:sp>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2222" r="96333"/>
                    </a14:imgEffect>
                  </a14:imgLayer>
                </a14:imgProps>
              </a:ext>
              <a:ext uri="{28A0092B-C50C-407E-A947-70E740481C1C}">
                <a14:useLocalDpi xmlns:a14="http://schemas.microsoft.com/office/drawing/2010/main" val="0"/>
              </a:ext>
            </a:extLst>
          </a:blip>
          <a:stretch>
            <a:fillRect/>
          </a:stretch>
        </p:blipFill>
        <p:spPr>
          <a:xfrm>
            <a:off x="204536" y="4359323"/>
            <a:ext cx="2495912" cy="2218588"/>
          </a:xfrm>
          <a:prstGeom prst="rect">
            <a:avLst/>
          </a:prstGeom>
        </p:spPr>
      </p:pic>
      <p:pic>
        <p:nvPicPr>
          <p:cNvPr id="13" name="Picture 12"/>
          <p:cNvPicPr>
            <a:picLocks noChangeAspect="1"/>
          </p:cNvPicPr>
          <p:nvPr/>
        </p:nvPicPr>
        <p:blipFill>
          <a:blip r:embed="rId6" cstate="print">
            <a:extLst>
              <a:ext uri="{BEBA8EAE-BF5A-486C-A8C5-ECC9F3942E4B}">
                <a14:imgProps xmlns:a14="http://schemas.microsoft.com/office/drawing/2010/main">
                  <a14:imgLayer r:embed="rId7">
                    <a14:imgEffect>
                      <a14:backgroundRemoval t="0" b="99231" l="10000" r="90000"/>
                    </a14:imgEffect>
                  </a14:imgLayer>
                </a14:imgProps>
              </a:ext>
              <a:ext uri="{28A0092B-C50C-407E-A947-70E740481C1C}">
                <a14:useLocalDpi xmlns:a14="http://schemas.microsoft.com/office/drawing/2010/main" val="0"/>
              </a:ext>
            </a:extLst>
          </a:blip>
          <a:stretch>
            <a:fillRect/>
          </a:stretch>
        </p:blipFill>
        <p:spPr>
          <a:xfrm>
            <a:off x="1032957" y="4841666"/>
            <a:ext cx="2645282" cy="1528385"/>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66698" y="3320771"/>
            <a:ext cx="8372924" cy="3439493"/>
          </a:xfrm>
          <a:prstGeom prst="rect">
            <a:avLst/>
          </a:prstGeom>
        </p:spPr>
      </p:pic>
      <p:sp>
        <p:nvSpPr>
          <p:cNvPr id="6" name="Rectangle 5"/>
          <p:cNvSpPr/>
          <p:nvPr/>
        </p:nvSpPr>
        <p:spPr>
          <a:xfrm>
            <a:off x="7936269" y="2805355"/>
            <a:ext cx="3195747" cy="461665"/>
          </a:xfrm>
          <a:prstGeom prst="rect">
            <a:avLst/>
          </a:prstGeom>
        </p:spPr>
        <p:txBody>
          <a:bodyPr wrap="none">
            <a:spAutoFit/>
          </a:bodyPr>
          <a:lstStyle/>
          <a:p>
            <a:r>
              <a:rPr lang="en-GB" sz="2400" b="0" i="0" dirty="0">
                <a:solidFill>
                  <a:srgbClr val="002060"/>
                </a:solidFill>
                <a:effectLst/>
                <a:latin typeface="Cambria" panose="02040503050406030204" pitchFamily="18" charset="0"/>
                <a:ea typeface="Cambria" panose="02040503050406030204" pitchFamily="18" charset="0"/>
              </a:rPr>
              <a:t>(</a:t>
            </a:r>
            <a:r>
              <a:rPr lang="en-GB" sz="2400" b="0" i="0" dirty="0" err="1">
                <a:solidFill>
                  <a:srgbClr val="002060"/>
                </a:solidFill>
                <a:effectLst/>
                <a:latin typeface="Cambria" panose="02040503050406030204" pitchFamily="18" charset="0"/>
                <a:ea typeface="Cambria" panose="02040503050406030204" pitchFamily="18" charset="0"/>
              </a:rPr>
              <a:t>Nguyễn</a:t>
            </a:r>
            <a:r>
              <a:rPr lang="en-GB" sz="2400" b="0" i="0" dirty="0">
                <a:solidFill>
                  <a:srgbClr val="002060"/>
                </a:solidFill>
                <a:effectLst/>
                <a:latin typeface="Cambria" panose="02040503050406030204" pitchFamily="18" charset="0"/>
                <a:ea typeface="Cambria" panose="02040503050406030204" pitchFamily="18" charset="0"/>
              </a:rPr>
              <a:t> </a:t>
            </a:r>
            <a:r>
              <a:rPr lang="en-GB" sz="2400" b="0" i="0" dirty="0" err="1">
                <a:solidFill>
                  <a:srgbClr val="002060"/>
                </a:solidFill>
                <a:effectLst/>
                <a:latin typeface="Cambria" panose="02040503050406030204" pitchFamily="18" charset="0"/>
                <a:ea typeface="Cambria" panose="02040503050406030204" pitchFamily="18" charset="0"/>
              </a:rPr>
              <a:t>Ngọc</a:t>
            </a:r>
            <a:r>
              <a:rPr lang="en-GB" sz="2400" b="0" i="0" dirty="0">
                <a:solidFill>
                  <a:srgbClr val="002060"/>
                </a:solidFill>
                <a:effectLst/>
                <a:latin typeface="Cambria" panose="02040503050406030204" pitchFamily="18" charset="0"/>
                <a:ea typeface="Cambria" panose="02040503050406030204" pitchFamily="18" charset="0"/>
              </a:rPr>
              <a:t> Mai Chi)</a:t>
            </a:r>
            <a:endParaRPr lang="en-GB" sz="2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215601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256" y="0"/>
            <a:ext cx="11962336" cy="6858000"/>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nip Diagonal Corner Rectangle 4"/>
          <p:cNvSpPr/>
          <p:nvPr/>
        </p:nvSpPr>
        <p:spPr>
          <a:xfrm>
            <a:off x="0" y="0"/>
            <a:ext cx="3529263" cy="609600"/>
          </a:xfrm>
          <a:prstGeom prst="snip2DiagRect">
            <a:avLst/>
          </a:prstGeom>
          <a:solidFill>
            <a:schemeClr val="bg1"/>
          </a:solidFill>
          <a:ln>
            <a:solidFill>
              <a:schemeClr val="accent5">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UTM Avo" panose="02040603050506020204" pitchFamily="18" charset="0"/>
              </a:rPr>
              <a:t>Đọc</a:t>
            </a:r>
            <a:r>
              <a:rPr lang="en-GB" sz="2800" b="1" dirty="0">
                <a:solidFill>
                  <a:srgbClr val="002060"/>
                </a:solidFill>
                <a:latin typeface="UTM Avo" panose="02040603050506020204" pitchFamily="18" charset="0"/>
              </a:rPr>
              <a:t> </a:t>
            </a:r>
            <a:r>
              <a:rPr lang="en-GB" sz="2800" b="1" dirty="0" err="1">
                <a:solidFill>
                  <a:srgbClr val="002060"/>
                </a:solidFill>
                <a:latin typeface="UTM Avo" panose="02040603050506020204" pitchFamily="18" charset="0"/>
              </a:rPr>
              <a:t>nối</a:t>
            </a:r>
            <a:r>
              <a:rPr lang="en-GB" sz="2800" b="1" dirty="0">
                <a:solidFill>
                  <a:srgbClr val="002060"/>
                </a:solidFill>
                <a:latin typeface="UTM Avo" panose="02040603050506020204" pitchFamily="18" charset="0"/>
              </a:rPr>
              <a:t> </a:t>
            </a:r>
            <a:r>
              <a:rPr lang="en-GB" sz="2800" b="1" dirty="0" err="1">
                <a:solidFill>
                  <a:srgbClr val="002060"/>
                </a:solidFill>
                <a:latin typeface="UTM Avo" panose="02040603050506020204" pitchFamily="18" charset="0"/>
              </a:rPr>
              <a:t>tiếp</a:t>
            </a:r>
            <a:r>
              <a:rPr lang="en-GB" sz="2800" b="1" dirty="0">
                <a:solidFill>
                  <a:srgbClr val="002060"/>
                </a:solidFill>
                <a:latin typeface="UTM Avo" panose="02040603050506020204" pitchFamily="18" charset="0"/>
              </a:rPr>
              <a:t> </a:t>
            </a:r>
            <a:r>
              <a:rPr lang="en-GB" sz="2800" b="1" dirty="0" err="1">
                <a:solidFill>
                  <a:srgbClr val="002060"/>
                </a:solidFill>
                <a:latin typeface="UTM Avo" panose="02040603050506020204" pitchFamily="18" charset="0"/>
              </a:rPr>
              <a:t>câu</a:t>
            </a:r>
            <a:endParaRPr lang="en-GB" sz="2800" b="1" dirty="0">
              <a:solidFill>
                <a:srgbClr val="002060"/>
              </a:solidFill>
              <a:latin typeface="UTM Avo" panose="020406030505060202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9263" y="107502"/>
            <a:ext cx="5646821" cy="79466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94000" flipH="1">
            <a:off x="8959573" y="-145379"/>
            <a:ext cx="1309562" cy="1170090"/>
          </a:xfrm>
          <a:prstGeom prst="rect">
            <a:avLst/>
          </a:prstGeom>
        </p:spPr>
      </p:pic>
      <p:sp>
        <p:nvSpPr>
          <p:cNvPr id="10" name="Rectangle 9"/>
          <p:cNvSpPr/>
          <p:nvPr/>
        </p:nvSpPr>
        <p:spPr>
          <a:xfrm>
            <a:off x="229664" y="771828"/>
            <a:ext cx="11782928" cy="7201972"/>
          </a:xfrm>
          <a:prstGeom prst="rect">
            <a:avLst/>
          </a:prstGeom>
        </p:spPr>
        <p:txBody>
          <a:bodyPr wrap="square">
            <a:spAutoFit/>
          </a:bodyPr>
          <a:lstStyle/>
          <a:p>
            <a:pPr algn="just"/>
            <a:r>
              <a:rPr lang="en-GB" sz="2200" dirty="0">
                <a:solidFill>
                  <a:srgbClr val="002060"/>
                </a:solidFill>
                <a:latin typeface="Cambria" panose="02040503050406030204" pitchFamily="18" charset="0"/>
                <a:ea typeface="Cambria" panose="02040503050406030204" pitchFamily="18" charset="0"/>
              </a:rPr>
              <a:t>     </a:t>
            </a:r>
            <a:r>
              <a:rPr lang="vi-VN" sz="2200" b="0" i="0" dirty="0">
                <a:solidFill>
                  <a:srgbClr val="002060"/>
                </a:solidFill>
                <a:effectLst/>
                <a:latin typeface="Cambria" panose="02040503050406030204" pitchFamily="18" charset="0"/>
                <a:ea typeface="Cambria" panose="02040503050406030204" pitchFamily="18" charset="0"/>
              </a:rPr>
              <a:t>Ngày…. tháng….</a:t>
            </a:r>
          </a:p>
          <a:p>
            <a:pPr algn="just"/>
            <a:r>
              <a:rPr lang="en-GB" sz="2200" b="0" i="0" dirty="0">
                <a:solidFill>
                  <a:srgbClr val="002060"/>
                </a:solidFill>
                <a:effectLst/>
                <a:latin typeface="Cambria" panose="02040503050406030204" pitchFamily="18" charset="0"/>
                <a:ea typeface="Cambria" panose="02040503050406030204" pitchFamily="18" charset="0"/>
              </a:rPr>
              <a:t>     </a:t>
            </a:r>
            <a:r>
              <a:rPr lang="vi-VN" sz="2200" b="0" i="0" dirty="0">
                <a:solidFill>
                  <a:srgbClr val="002060"/>
                </a:solidFill>
                <a:effectLst/>
                <a:latin typeface="Cambria" panose="02040503050406030204" pitchFamily="18" charset="0"/>
                <a:ea typeface="Cambria" panose="02040503050406030204" pitchFamily="18" charset="0"/>
              </a:rPr>
              <a:t>Hôm nay, mẹ đưa mình đi tập bơi. Mình rất phấn khích vì được mẹ chuẩn bị cho một chiếc mũ bơi cùng cặp kính bơi màu hồng rất đẹp. Cô giáo cũng khen đồ bơi của mình đáng yêu.</a:t>
            </a:r>
          </a:p>
          <a:p>
            <a:pPr algn="just"/>
            <a:r>
              <a:rPr lang="en-GB" sz="2200" b="0" i="0" dirty="0">
                <a:solidFill>
                  <a:srgbClr val="002060"/>
                </a:solidFill>
                <a:effectLst/>
                <a:latin typeface="Cambria" panose="02040503050406030204" pitchFamily="18" charset="0"/>
                <a:ea typeface="Cambria" panose="02040503050406030204" pitchFamily="18" charset="0"/>
              </a:rPr>
              <a:t>     </a:t>
            </a:r>
            <a:r>
              <a:rPr lang="vi-VN" sz="2200" b="0" i="0" dirty="0">
                <a:solidFill>
                  <a:srgbClr val="002060"/>
                </a:solidFill>
                <a:effectLst/>
                <a:latin typeface="Cambria" panose="02040503050406030204" pitchFamily="18" charset="0"/>
                <a:ea typeface="Cambria" panose="02040503050406030204" pitchFamily="18" charset="0"/>
              </a:rPr>
              <a:t>Đầu tiên, cô dạy mình tập thở. Nhưng khi thở dưới nước, mình toàn bị sặc. Mình sợ đến mức không dám xuống nước nữa. Mẹ bảo do mình chưa quen. Mẹ vỗ về, động viên mình mãi. Thế là mình tiếp tục tập luy</a:t>
            </a:r>
            <a:r>
              <a:rPr lang="en-GB" sz="2200" dirty="0">
                <a:solidFill>
                  <a:srgbClr val="002060"/>
                </a:solidFill>
                <a:latin typeface="Cambria" panose="02040503050406030204" pitchFamily="18" charset="0"/>
                <a:ea typeface="Cambria" panose="02040503050406030204" pitchFamily="18" charset="0"/>
              </a:rPr>
              <a:t>ệ</a:t>
            </a:r>
            <a:r>
              <a:rPr lang="vi-VN" sz="2200" b="0" i="0" dirty="0">
                <a:solidFill>
                  <a:srgbClr val="002060"/>
                </a:solidFill>
                <a:effectLst/>
                <a:latin typeface="Cambria" panose="02040503050406030204" pitchFamily="18" charset="0"/>
                <a:ea typeface="Cambria" panose="02040503050406030204" pitchFamily="18" charset="0"/>
              </a:rPr>
              <a:t>n.</a:t>
            </a:r>
          </a:p>
          <a:p>
            <a:pPr algn="just"/>
            <a:r>
              <a:rPr lang="en-GB" sz="2200" b="0" i="0" dirty="0">
                <a:solidFill>
                  <a:srgbClr val="002060"/>
                </a:solidFill>
                <a:effectLst/>
                <a:latin typeface="Cambria" panose="02040503050406030204" pitchFamily="18" charset="0"/>
                <a:ea typeface="Cambria" panose="02040503050406030204" pitchFamily="18" charset="0"/>
              </a:rPr>
              <a:t>     </a:t>
            </a:r>
            <a:r>
              <a:rPr lang="vi-VN" sz="2200" b="0" i="0" dirty="0">
                <a:solidFill>
                  <a:srgbClr val="002060"/>
                </a:solidFill>
                <a:effectLst/>
                <a:latin typeface="Cambria" panose="02040503050406030204" pitchFamily="18" charset="0"/>
                <a:ea typeface="Cambria" panose="02040503050406030204" pitchFamily="18" charset="0"/>
              </a:rPr>
              <a:t>Cuối buổi, mình vẫn chưa thở dưới nước được. Mình thấy hơi buồn. Mình nghĩ lần sau, mình sẽ tập tốt hơn.</a:t>
            </a:r>
          </a:p>
          <a:p>
            <a:pPr algn="just"/>
            <a:r>
              <a:rPr lang="en-GB" sz="2200" dirty="0">
                <a:solidFill>
                  <a:srgbClr val="002060"/>
                </a:solidFill>
                <a:latin typeface="Cambria" panose="02040503050406030204" pitchFamily="18" charset="0"/>
                <a:ea typeface="Cambria" panose="02040503050406030204" pitchFamily="18" charset="0"/>
              </a:rPr>
              <a:t>     </a:t>
            </a:r>
            <a:r>
              <a:rPr lang="vi-VN" sz="2200" dirty="0">
                <a:solidFill>
                  <a:srgbClr val="002060"/>
                </a:solidFill>
                <a:latin typeface="Cambria" panose="02040503050406030204" pitchFamily="18" charset="0"/>
                <a:ea typeface="Cambria" panose="02040503050406030204" pitchFamily="18" charset="0"/>
              </a:rPr>
              <a:t>Ngày… tháng…</a:t>
            </a:r>
          </a:p>
          <a:p>
            <a:pPr algn="just"/>
            <a:r>
              <a:rPr lang="en-GB" sz="2200" dirty="0">
                <a:solidFill>
                  <a:srgbClr val="002060"/>
                </a:solidFill>
                <a:latin typeface="Cambria" panose="02040503050406030204" pitchFamily="18" charset="0"/>
                <a:ea typeface="Cambria" panose="02040503050406030204" pitchFamily="18" charset="0"/>
              </a:rPr>
              <a:t>     </a:t>
            </a:r>
            <a:r>
              <a:rPr lang="vi-VN" sz="2200" dirty="0">
                <a:solidFill>
                  <a:srgbClr val="002060"/>
                </a:solidFill>
                <a:latin typeface="Cambria" panose="02040503050406030204" pitchFamily="18" charset="0"/>
                <a:ea typeface="Cambria" panose="02040503050406030204" pitchFamily="18" charset="0"/>
              </a:rPr>
              <a:t>Hôm nay, mình đã có cảm giác thích đi bơi. Mình không còn bị sặc nước nữa. Mình đã quen thở dưới nước rồi.</a:t>
            </a:r>
          </a:p>
          <a:p>
            <a:pPr algn="just"/>
            <a:r>
              <a:rPr lang="en-GB" sz="2200" dirty="0">
                <a:solidFill>
                  <a:srgbClr val="002060"/>
                </a:solidFill>
                <a:latin typeface="Cambria" panose="02040503050406030204" pitchFamily="18" charset="0"/>
                <a:ea typeface="Cambria" panose="02040503050406030204" pitchFamily="18" charset="0"/>
              </a:rPr>
              <a:t>     </a:t>
            </a:r>
            <a:r>
              <a:rPr lang="vi-VN" sz="2200" dirty="0">
                <a:solidFill>
                  <a:srgbClr val="002060"/>
                </a:solidFill>
                <a:latin typeface="Cambria" panose="02040503050406030204" pitchFamily="18" charset="0"/>
                <a:ea typeface="Cambria" panose="02040503050406030204" pitchFamily="18" charset="0"/>
              </a:rPr>
              <a:t>Cô dạy mình động tác bơi ếch. Động tác đó thật lạ! Khi đạp chân, mình giống hệt như một con ếch ộp.</a:t>
            </a:r>
          </a:p>
          <a:p>
            <a:pPr algn="just"/>
            <a:r>
              <a:rPr lang="en-GB" sz="2200" dirty="0">
                <a:solidFill>
                  <a:srgbClr val="002060"/>
                </a:solidFill>
                <a:latin typeface="Cambria" panose="02040503050406030204" pitchFamily="18" charset="0"/>
                <a:ea typeface="Cambria" panose="02040503050406030204" pitchFamily="18" charset="0"/>
              </a:rPr>
              <a:t>     </a:t>
            </a:r>
            <a:r>
              <a:rPr lang="vi-VN" sz="2200" dirty="0">
                <a:solidFill>
                  <a:srgbClr val="002060"/>
                </a:solidFill>
                <a:latin typeface="Cambria" panose="02040503050406030204" pitchFamily="18" charset="0"/>
                <a:ea typeface="Cambria" panose="02040503050406030204" pitchFamily="18" charset="0"/>
              </a:rPr>
              <a:t>Ngày….tháng…..</a:t>
            </a:r>
          </a:p>
          <a:p>
            <a:pPr algn="just"/>
            <a:r>
              <a:rPr lang="en-GB" sz="2200" dirty="0">
                <a:solidFill>
                  <a:srgbClr val="002060"/>
                </a:solidFill>
                <a:latin typeface="Cambria" panose="02040503050406030204" pitchFamily="18" charset="0"/>
                <a:ea typeface="Cambria" panose="02040503050406030204" pitchFamily="18" charset="0"/>
              </a:rPr>
              <a:t>     </a:t>
            </a:r>
            <a:r>
              <a:rPr lang="vi-VN" sz="2200" dirty="0">
                <a:solidFill>
                  <a:srgbClr val="002060"/>
                </a:solidFill>
                <a:latin typeface="Cambria" panose="02040503050406030204" pitchFamily="18" charset="0"/>
                <a:ea typeface="Cambria" panose="02040503050406030204" pitchFamily="18" charset="0"/>
              </a:rPr>
              <a:t>Học bơi chẳng dễ một chút nào. Thế mà mình đã biết bơi rồi. Mình như một chú cá nhỏ tung tăng trong nước. Kể cũng lạ, hôm trước mình giống ếch, hôm nay mình lại giống cá. Chẳng sao, con nào cũng biết bơi mà. Giống như mình ấy.</a:t>
            </a:r>
          </a:p>
          <a:p>
            <a:pPr algn="just"/>
            <a:br>
              <a:rPr lang="vi-VN" sz="2200" dirty="0">
                <a:solidFill>
                  <a:srgbClr val="002060"/>
                </a:solidFill>
                <a:latin typeface="Cambria" panose="02040503050406030204" pitchFamily="18" charset="0"/>
                <a:ea typeface="Cambria" panose="02040503050406030204" pitchFamily="18" charset="0"/>
              </a:rPr>
            </a:br>
            <a:br>
              <a:rPr lang="vi-VN" sz="2200" dirty="0">
                <a:solidFill>
                  <a:srgbClr val="002060"/>
                </a:solidFill>
                <a:latin typeface="Cambria" panose="02040503050406030204" pitchFamily="18" charset="0"/>
                <a:ea typeface="Cambria" panose="02040503050406030204" pitchFamily="18" charset="0"/>
              </a:rPr>
            </a:br>
            <a:br>
              <a:rPr lang="vi-VN" sz="2200" dirty="0">
                <a:solidFill>
                  <a:srgbClr val="002060"/>
                </a:solidFill>
                <a:latin typeface="Cambria" panose="02040503050406030204" pitchFamily="18" charset="0"/>
                <a:ea typeface="Cambria" panose="02040503050406030204" pitchFamily="18" charset="0"/>
              </a:rPr>
            </a:br>
            <a:endParaRPr lang="en-GB" sz="2200" dirty="0">
              <a:solidFill>
                <a:srgbClr val="002060"/>
              </a:solidFill>
              <a:latin typeface="Cambria" panose="02040503050406030204" pitchFamily="18" charset="0"/>
              <a:ea typeface="Cambria" panose="02040503050406030204" pitchFamily="18" charset="0"/>
            </a:endParaRPr>
          </a:p>
        </p:txBody>
      </p:sp>
      <p:sp>
        <p:nvSpPr>
          <p:cNvPr id="6" name="Rectangle 5"/>
          <p:cNvSpPr/>
          <p:nvPr/>
        </p:nvSpPr>
        <p:spPr>
          <a:xfrm>
            <a:off x="8481700" y="6342333"/>
            <a:ext cx="2946704" cy="430887"/>
          </a:xfrm>
          <a:prstGeom prst="rect">
            <a:avLst/>
          </a:prstGeom>
        </p:spPr>
        <p:txBody>
          <a:bodyPr wrap="none">
            <a:spAutoFit/>
          </a:bodyPr>
          <a:lstStyle/>
          <a:p>
            <a:r>
              <a:rPr lang="en-GB" sz="2200" b="0" i="0" dirty="0">
                <a:solidFill>
                  <a:srgbClr val="002060"/>
                </a:solidFill>
                <a:effectLst/>
                <a:latin typeface="Cambria" panose="02040503050406030204" pitchFamily="18" charset="0"/>
                <a:ea typeface="Cambria" panose="02040503050406030204" pitchFamily="18" charset="0"/>
              </a:rPr>
              <a:t>(</a:t>
            </a:r>
            <a:r>
              <a:rPr lang="en-GB" sz="2200" b="0" i="0" dirty="0" err="1">
                <a:solidFill>
                  <a:srgbClr val="002060"/>
                </a:solidFill>
                <a:effectLst/>
                <a:latin typeface="Cambria" panose="02040503050406030204" pitchFamily="18" charset="0"/>
                <a:ea typeface="Cambria" panose="02040503050406030204" pitchFamily="18" charset="0"/>
              </a:rPr>
              <a:t>Nguyễn</a:t>
            </a:r>
            <a:r>
              <a:rPr lang="en-GB" sz="2200" b="0" i="0" dirty="0">
                <a:solidFill>
                  <a:srgbClr val="002060"/>
                </a:solidFill>
                <a:effectLst/>
                <a:latin typeface="Cambria" panose="02040503050406030204" pitchFamily="18" charset="0"/>
                <a:ea typeface="Cambria" panose="02040503050406030204" pitchFamily="18" charset="0"/>
              </a:rPr>
              <a:t> </a:t>
            </a:r>
            <a:r>
              <a:rPr lang="en-GB" sz="2200" b="0" i="0" dirty="0" err="1">
                <a:solidFill>
                  <a:srgbClr val="002060"/>
                </a:solidFill>
                <a:effectLst/>
                <a:latin typeface="Cambria" panose="02040503050406030204" pitchFamily="18" charset="0"/>
                <a:ea typeface="Cambria" panose="02040503050406030204" pitchFamily="18" charset="0"/>
              </a:rPr>
              <a:t>Ngọc</a:t>
            </a:r>
            <a:r>
              <a:rPr lang="en-GB" sz="2200" b="0" i="0" dirty="0">
                <a:solidFill>
                  <a:srgbClr val="002060"/>
                </a:solidFill>
                <a:effectLst/>
                <a:latin typeface="Cambria" panose="02040503050406030204" pitchFamily="18" charset="0"/>
                <a:ea typeface="Cambria" panose="02040503050406030204" pitchFamily="18" charset="0"/>
              </a:rPr>
              <a:t> Mai Chi)</a:t>
            </a:r>
            <a:endParaRPr lang="en-GB" sz="2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816578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12359964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1279</TotalTime>
  <Words>1508</Words>
  <Application>Microsoft Office PowerPoint</Application>
  <PresentationFormat>Widescreen</PresentationFormat>
  <Paragraphs>98</Paragraphs>
  <Slides>16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UVN Vi Vi</vt:lpstr>
      <vt:lpstr>OpenSans</vt:lpstr>
      <vt:lpstr>Cambria</vt:lpstr>
      <vt:lpstr>Calibri</vt:lpstr>
      <vt:lpstr>UTM Avo</vt:lpstr>
      <vt:lpstr>Arial</vt:lpstr>
      <vt:lpstr>SVN-Poky's</vt:lpstr>
      <vt:lpstr>#9Slide07 HoneyCream</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Cao Nam</cp:lastModifiedBy>
  <cp:revision>111</cp:revision>
  <dcterms:created xsi:type="dcterms:W3CDTF">2022-07-17T13:05:50Z</dcterms:created>
  <dcterms:modified xsi:type="dcterms:W3CDTF">2025-09-22T02:33:29Z</dcterms:modified>
</cp:coreProperties>
</file>